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9" r:id="rId2"/>
    <p:sldId id="260" r:id="rId3"/>
    <p:sldId id="264" r:id="rId4"/>
    <p:sldId id="265" r:id="rId5"/>
    <p:sldId id="351" r:id="rId6"/>
    <p:sldId id="271" r:id="rId7"/>
    <p:sldId id="321" r:id="rId8"/>
    <p:sldId id="278" r:id="rId9"/>
    <p:sldId id="319" r:id="rId10"/>
    <p:sldId id="333" r:id="rId11"/>
    <p:sldId id="339" r:id="rId12"/>
    <p:sldId id="334" r:id="rId13"/>
    <p:sldId id="341" r:id="rId14"/>
    <p:sldId id="335" r:id="rId15"/>
    <p:sldId id="336" r:id="rId16"/>
    <p:sldId id="337" r:id="rId17"/>
    <p:sldId id="338" r:id="rId18"/>
    <p:sldId id="280" r:id="rId19"/>
    <p:sldId id="284" r:id="rId20"/>
    <p:sldId id="322" r:id="rId21"/>
    <p:sldId id="323" r:id="rId22"/>
    <p:sldId id="318" r:id="rId23"/>
    <p:sldId id="348" r:id="rId24"/>
    <p:sldId id="340" r:id="rId25"/>
    <p:sldId id="290" r:id="rId26"/>
  </p:sldIdLst>
  <p:sldSz cx="12192000" cy="6858000"/>
  <p:notesSz cx="9945688"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B3B1"/>
    <a:srgbClr val="E890DB"/>
    <a:srgbClr val="8B18A6"/>
    <a:srgbClr val="D4A4B2"/>
    <a:srgbClr val="DCBA9C"/>
    <a:srgbClr val="B60888"/>
    <a:srgbClr val="B608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3017" autoAdjust="0"/>
  </p:normalViewPr>
  <p:slideViewPr>
    <p:cSldViewPr snapToGrid="0">
      <p:cViewPr varScale="1">
        <p:scale>
          <a:sx n="83" d="100"/>
          <a:sy n="83" d="100"/>
        </p:scale>
        <p:origin x="614"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A1D098D-4455-4FAA-ABBF-FD286FF66FD9}"/>
              </a:ext>
            </a:extLst>
          </p:cNvPr>
          <p:cNvSpPr>
            <a:spLocks noGrp="1"/>
          </p:cNvSpPr>
          <p:nvPr>
            <p:ph type="hdr" sz="quarter"/>
          </p:nvPr>
        </p:nvSpPr>
        <p:spPr>
          <a:xfrm>
            <a:off x="1" y="3"/>
            <a:ext cx="4309640" cy="343860"/>
          </a:xfrm>
          <a:prstGeom prst="rect">
            <a:avLst/>
          </a:prstGeom>
        </p:spPr>
        <p:txBody>
          <a:bodyPr vert="horz" lIns="91735" tIns="45866" rIns="91735" bIns="45866" rtlCol="0"/>
          <a:lstStyle>
            <a:lvl1pPr algn="l">
              <a:defRPr sz="1200"/>
            </a:lvl1pPr>
          </a:lstStyle>
          <a:p>
            <a:endParaRPr kumimoji="1" lang="ja-JP" altLang="en-US" dirty="0">
              <a:latin typeface="ＭＳ 明朝" panose="02020609040205080304" pitchFamily="17" charset="-128"/>
              <a:ea typeface="ＭＳ 明朝" panose="02020609040205080304" pitchFamily="17" charset="-128"/>
            </a:endParaRPr>
          </a:p>
        </p:txBody>
      </p:sp>
      <p:sp>
        <p:nvSpPr>
          <p:cNvPr id="3" name="日付プレースホルダー 2">
            <a:extLst>
              <a:ext uri="{FF2B5EF4-FFF2-40B4-BE49-F238E27FC236}">
                <a16:creationId xmlns:a16="http://schemas.microsoft.com/office/drawing/2014/main" id="{476AEF0C-4C16-4768-AE2A-BA4CB35BA124}"/>
              </a:ext>
            </a:extLst>
          </p:cNvPr>
          <p:cNvSpPr>
            <a:spLocks noGrp="1"/>
          </p:cNvSpPr>
          <p:nvPr>
            <p:ph type="dt" sz="quarter" idx="1"/>
          </p:nvPr>
        </p:nvSpPr>
        <p:spPr>
          <a:xfrm>
            <a:off x="5632873" y="3"/>
            <a:ext cx="4311227" cy="343860"/>
          </a:xfrm>
          <a:prstGeom prst="rect">
            <a:avLst/>
          </a:prstGeom>
        </p:spPr>
        <p:txBody>
          <a:bodyPr vert="horz" lIns="91735" tIns="45866" rIns="91735" bIns="45866" rtlCol="0"/>
          <a:lstStyle>
            <a:lvl1pPr algn="r">
              <a:defRPr sz="1200"/>
            </a:lvl1pPr>
          </a:lstStyle>
          <a:p>
            <a:fld id="{DAA7DB26-1B26-4A6E-914A-CE6437389BEA}" type="datetimeFigureOut">
              <a:rPr kumimoji="1" lang="ja-JP" altLang="en-US" smtClean="0">
                <a:latin typeface="ＭＳ 明朝" panose="02020609040205080304" pitchFamily="17" charset="-128"/>
                <a:ea typeface="ＭＳ 明朝" panose="02020609040205080304" pitchFamily="17" charset="-128"/>
              </a:rPr>
              <a:t>2018/7/17</a:t>
            </a:fld>
            <a:endParaRPr kumimoji="1" lang="ja-JP" altLang="en-US" dirty="0">
              <a:latin typeface="ＭＳ 明朝" panose="02020609040205080304" pitchFamily="17" charset="-128"/>
              <a:ea typeface="ＭＳ 明朝" panose="02020609040205080304" pitchFamily="17" charset="-128"/>
            </a:endParaRPr>
          </a:p>
        </p:txBody>
      </p:sp>
      <p:sp>
        <p:nvSpPr>
          <p:cNvPr id="4" name="フッター プレースホルダー 3">
            <a:extLst>
              <a:ext uri="{FF2B5EF4-FFF2-40B4-BE49-F238E27FC236}">
                <a16:creationId xmlns:a16="http://schemas.microsoft.com/office/drawing/2014/main" id="{CB6779AA-3BE1-4629-9DAC-34271F9CB6C4}"/>
              </a:ext>
            </a:extLst>
          </p:cNvPr>
          <p:cNvSpPr>
            <a:spLocks noGrp="1"/>
          </p:cNvSpPr>
          <p:nvPr>
            <p:ph type="ftr" sz="quarter" idx="2"/>
          </p:nvPr>
        </p:nvSpPr>
        <p:spPr>
          <a:xfrm>
            <a:off x="1" y="6514141"/>
            <a:ext cx="4309640" cy="343859"/>
          </a:xfrm>
          <a:prstGeom prst="rect">
            <a:avLst/>
          </a:prstGeom>
        </p:spPr>
        <p:txBody>
          <a:bodyPr vert="horz" lIns="91735" tIns="45866" rIns="91735" bIns="45866" rtlCol="0" anchor="b"/>
          <a:lstStyle>
            <a:lvl1pPr algn="l">
              <a:defRPr sz="1200"/>
            </a:lvl1pPr>
          </a:lstStyle>
          <a:p>
            <a:endParaRPr kumimoji="1" lang="ja-JP" altLang="en-US" dirty="0">
              <a:latin typeface="ＭＳ 明朝" panose="02020609040205080304" pitchFamily="17" charset="-128"/>
              <a:ea typeface="ＭＳ 明朝" panose="02020609040205080304" pitchFamily="17" charset="-128"/>
            </a:endParaRPr>
          </a:p>
        </p:txBody>
      </p:sp>
      <p:sp>
        <p:nvSpPr>
          <p:cNvPr id="5" name="スライド番号プレースホルダー 4">
            <a:extLst>
              <a:ext uri="{FF2B5EF4-FFF2-40B4-BE49-F238E27FC236}">
                <a16:creationId xmlns:a16="http://schemas.microsoft.com/office/drawing/2014/main" id="{03C367F5-84EB-44D1-8B11-4D07538BC0D3}"/>
              </a:ext>
            </a:extLst>
          </p:cNvPr>
          <p:cNvSpPr>
            <a:spLocks noGrp="1"/>
          </p:cNvSpPr>
          <p:nvPr>
            <p:ph type="sldNum" sz="quarter" idx="3"/>
          </p:nvPr>
        </p:nvSpPr>
        <p:spPr>
          <a:xfrm>
            <a:off x="5632873" y="6514141"/>
            <a:ext cx="4311227" cy="343859"/>
          </a:xfrm>
          <a:prstGeom prst="rect">
            <a:avLst/>
          </a:prstGeom>
        </p:spPr>
        <p:txBody>
          <a:bodyPr vert="horz" lIns="91735" tIns="45866" rIns="91735" bIns="45866" rtlCol="0" anchor="b"/>
          <a:lstStyle>
            <a:lvl1pPr algn="r">
              <a:defRPr sz="1200"/>
            </a:lvl1pPr>
          </a:lstStyle>
          <a:p>
            <a:fld id="{6C8ADCB9-BC46-44E0-AAB2-DB452A9912E7}" type="slidenum">
              <a:rPr kumimoji="1" lang="ja-JP" altLang="en-US" smtClean="0">
                <a:latin typeface="ＭＳ 明朝" panose="02020609040205080304" pitchFamily="17" charset="-128"/>
                <a:ea typeface="ＭＳ 明朝" panose="02020609040205080304" pitchFamily="17" charset="-128"/>
              </a:rPr>
              <a:t>‹#›</a:t>
            </a:fld>
            <a:endParaRPr kumimoji="1"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0923853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3"/>
            <a:ext cx="4309640" cy="343860"/>
          </a:xfrm>
          <a:prstGeom prst="rect">
            <a:avLst/>
          </a:prstGeom>
        </p:spPr>
        <p:txBody>
          <a:bodyPr vert="horz" lIns="91735" tIns="45866" rIns="91735" bIns="45866"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5632873" y="3"/>
            <a:ext cx="4311227" cy="343860"/>
          </a:xfrm>
          <a:prstGeom prst="rect">
            <a:avLst/>
          </a:prstGeom>
        </p:spPr>
        <p:txBody>
          <a:bodyPr vert="horz" lIns="91735" tIns="45866" rIns="91735" bIns="45866" rtlCol="0"/>
          <a:lstStyle>
            <a:lvl1pPr algn="r">
              <a:defRPr sz="1200"/>
            </a:lvl1pPr>
          </a:lstStyle>
          <a:p>
            <a:fld id="{1DDA82EF-D198-4B9B-BCDA-9AC896A73E15}" type="datetimeFigureOut">
              <a:rPr kumimoji="1" lang="ja-JP" altLang="en-US" smtClean="0"/>
              <a:t>2018/7/17</a:t>
            </a:fld>
            <a:endParaRPr kumimoji="1" lang="ja-JP" altLang="en-US" dirty="0"/>
          </a:p>
        </p:txBody>
      </p:sp>
      <p:sp>
        <p:nvSpPr>
          <p:cNvPr id="4" name="スライド イメージ プレースホルダー 3"/>
          <p:cNvSpPr>
            <a:spLocks noGrp="1" noRot="1" noChangeAspect="1"/>
          </p:cNvSpPr>
          <p:nvPr>
            <p:ph type="sldImg" idx="2"/>
          </p:nvPr>
        </p:nvSpPr>
        <p:spPr>
          <a:xfrm>
            <a:off x="2916238" y="857250"/>
            <a:ext cx="4113212" cy="2314575"/>
          </a:xfrm>
          <a:prstGeom prst="rect">
            <a:avLst/>
          </a:prstGeom>
          <a:noFill/>
          <a:ln w="12700">
            <a:solidFill>
              <a:prstClr val="black"/>
            </a:solidFill>
          </a:ln>
        </p:spPr>
        <p:txBody>
          <a:bodyPr vert="horz" lIns="91735" tIns="45866" rIns="91735" bIns="45866" rtlCol="0" anchor="ctr"/>
          <a:lstStyle/>
          <a:p>
            <a:endParaRPr lang="ja-JP" altLang="en-US" dirty="0"/>
          </a:p>
        </p:txBody>
      </p:sp>
      <p:sp>
        <p:nvSpPr>
          <p:cNvPr id="5" name="ノート プレースホルダー 4"/>
          <p:cNvSpPr>
            <a:spLocks noGrp="1"/>
          </p:cNvSpPr>
          <p:nvPr>
            <p:ph type="body" sz="quarter" idx="3"/>
          </p:nvPr>
        </p:nvSpPr>
        <p:spPr>
          <a:xfrm>
            <a:off x="994410" y="3301052"/>
            <a:ext cx="7956869" cy="2699697"/>
          </a:xfrm>
          <a:prstGeom prst="rect">
            <a:avLst/>
          </a:prstGeom>
        </p:spPr>
        <p:txBody>
          <a:bodyPr vert="horz" lIns="91735" tIns="45866" rIns="91735" bIns="4586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514141"/>
            <a:ext cx="4309640" cy="343859"/>
          </a:xfrm>
          <a:prstGeom prst="rect">
            <a:avLst/>
          </a:prstGeom>
        </p:spPr>
        <p:txBody>
          <a:bodyPr vert="horz" lIns="91735" tIns="45866" rIns="91735" bIns="45866"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5632873" y="6514141"/>
            <a:ext cx="4311227" cy="343859"/>
          </a:xfrm>
          <a:prstGeom prst="rect">
            <a:avLst/>
          </a:prstGeom>
        </p:spPr>
        <p:txBody>
          <a:bodyPr vert="horz" lIns="91735" tIns="45866" rIns="91735" bIns="45866" rtlCol="0" anchor="b"/>
          <a:lstStyle>
            <a:lvl1pPr algn="r">
              <a:defRPr sz="1200"/>
            </a:lvl1pPr>
          </a:lstStyle>
          <a:p>
            <a:fld id="{BB468C36-EF2E-4025-AED6-DC6C4E2CDD27}" type="slidenum">
              <a:rPr kumimoji="1" lang="ja-JP" altLang="en-US" smtClean="0"/>
              <a:t>‹#›</a:t>
            </a:fld>
            <a:endParaRPr kumimoji="1" lang="ja-JP" altLang="en-US" dirty="0"/>
          </a:p>
        </p:txBody>
      </p:sp>
    </p:spTree>
    <p:extLst>
      <p:ext uri="{BB962C8B-B14F-4D97-AF65-F5344CB8AC3E}">
        <p14:creationId xmlns:p14="http://schemas.microsoft.com/office/powerpoint/2010/main" val="400565129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241770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5394">
              <a:defRPr/>
            </a:pPr>
            <a:endParaRPr kumimoji="1" lang="ja-JP" altLang="en-US" b="0" dirty="0"/>
          </a:p>
        </p:txBody>
      </p:sp>
    </p:spTree>
    <p:extLst>
      <p:ext uri="{BB962C8B-B14F-4D97-AF65-F5344CB8AC3E}">
        <p14:creationId xmlns:p14="http://schemas.microsoft.com/office/powerpoint/2010/main" val="2312932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0" dirty="0"/>
          </a:p>
        </p:txBody>
      </p:sp>
    </p:spTree>
    <p:extLst>
      <p:ext uri="{BB962C8B-B14F-4D97-AF65-F5344CB8AC3E}">
        <p14:creationId xmlns:p14="http://schemas.microsoft.com/office/powerpoint/2010/main" val="1283234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p>
        </p:txBody>
      </p:sp>
    </p:spTree>
    <p:extLst>
      <p:ext uri="{BB962C8B-B14F-4D97-AF65-F5344CB8AC3E}">
        <p14:creationId xmlns:p14="http://schemas.microsoft.com/office/powerpoint/2010/main" val="3941462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p>
        </p:txBody>
      </p:sp>
    </p:spTree>
    <p:extLst>
      <p:ext uri="{BB962C8B-B14F-4D97-AF65-F5344CB8AC3E}">
        <p14:creationId xmlns:p14="http://schemas.microsoft.com/office/powerpoint/2010/main" val="797499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p>
        </p:txBody>
      </p:sp>
    </p:spTree>
    <p:extLst>
      <p:ext uri="{BB962C8B-B14F-4D97-AF65-F5344CB8AC3E}">
        <p14:creationId xmlns:p14="http://schemas.microsoft.com/office/powerpoint/2010/main" val="2208153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p>
        </p:txBody>
      </p:sp>
    </p:spTree>
    <p:extLst>
      <p:ext uri="{BB962C8B-B14F-4D97-AF65-F5344CB8AC3E}">
        <p14:creationId xmlns:p14="http://schemas.microsoft.com/office/powerpoint/2010/main" val="495600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p>
        </p:txBody>
      </p:sp>
    </p:spTree>
    <p:extLst>
      <p:ext uri="{BB962C8B-B14F-4D97-AF65-F5344CB8AC3E}">
        <p14:creationId xmlns:p14="http://schemas.microsoft.com/office/powerpoint/2010/main" val="3837539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p>
        </p:txBody>
      </p:sp>
    </p:spTree>
    <p:extLst>
      <p:ext uri="{BB962C8B-B14F-4D97-AF65-F5344CB8AC3E}">
        <p14:creationId xmlns:p14="http://schemas.microsoft.com/office/powerpoint/2010/main" val="3034743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p>
        </p:txBody>
      </p:sp>
    </p:spTree>
    <p:extLst>
      <p:ext uri="{BB962C8B-B14F-4D97-AF65-F5344CB8AC3E}">
        <p14:creationId xmlns:p14="http://schemas.microsoft.com/office/powerpoint/2010/main" val="1380020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Tree>
    <p:extLst>
      <p:ext uri="{BB962C8B-B14F-4D97-AF65-F5344CB8AC3E}">
        <p14:creationId xmlns:p14="http://schemas.microsoft.com/office/powerpoint/2010/main" val="2624330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5394">
              <a:defRPr/>
            </a:pPr>
            <a:endParaRPr kumimoji="1" lang="ja-JP" altLang="en-US" dirty="0"/>
          </a:p>
        </p:txBody>
      </p:sp>
    </p:spTree>
    <p:extLst>
      <p:ext uri="{BB962C8B-B14F-4D97-AF65-F5344CB8AC3E}">
        <p14:creationId xmlns:p14="http://schemas.microsoft.com/office/powerpoint/2010/main" val="348035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p>
        </p:txBody>
      </p:sp>
    </p:spTree>
    <p:extLst>
      <p:ext uri="{BB962C8B-B14F-4D97-AF65-F5344CB8AC3E}">
        <p14:creationId xmlns:p14="http://schemas.microsoft.com/office/powerpoint/2010/main" val="19496643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1" dirty="0">
              <a:solidFill>
                <a:srgbClr val="FF0000"/>
              </a:solidFill>
            </a:endParaRPr>
          </a:p>
        </p:txBody>
      </p:sp>
    </p:spTree>
    <p:extLst>
      <p:ext uri="{BB962C8B-B14F-4D97-AF65-F5344CB8AC3E}">
        <p14:creationId xmlns:p14="http://schemas.microsoft.com/office/powerpoint/2010/main" val="2308248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p>
        </p:txBody>
      </p:sp>
    </p:spTree>
    <p:extLst>
      <p:ext uri="{BB962C8B-B14F-4D97-AF65-F5344CB8AC3E}">
        <p14:creationId xmlns:p14="http://schemas.microsoft.com/office/powerpoint/2010/main" val="1790985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p>
        </p:txBody>
      </p:sp>
    </p:spTree>
    <p:extLst>
      <p:ext uri="{BB962C8B-B14F-4D97-AF65-F5344CB8AC3E}">
        <p14:creationId xmlns:p14="http://schemas.microsoft.com/office/powerpoint/2010/main" val="22858702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p>
        </p:txBody>
      </p:sp>
    </p:spTree>
    <p:extLst>
      <p:ext uri="{BB962C8B-B14F-4D97-AF65-F5344CB8AC3E}">
        <p14:creationId xmlns:p14="http://schemas.microsoft.com/office/powerpoint/2010/main" val="14503053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p>
        </p:txBody>
      </p:sp>
    </p:spTree>
    <p:extLst>
      <p:ext uri="{BB962C8B-B14F-4D97-AF65-F5344CB8AC3E}">
        <p14:creationId xmlns:p14="http://schemas.microsoft.com/office/powerpoint/2010/main" val="1905124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11839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86291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589815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p>
        </p:txBody>
      </p:sp>
    </p:spTree>
    <p:extLst>
      <p:ext uri="{BB962C8B-B14F-4D97-AF65-F5344CB8AC3E}">
        <p14:creationId xmlns:p14="http://schemas.microsoft.com/office/powerpoint/2010/main" val="3799038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44955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810396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1497183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AB0137-A603-48EC-9489-0B9F1D75954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2C69FC4-502C-4688-BA24-07D90D1E9D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402F83C-7593-4AA7-BFA4-5883D93FBAEF}"/>
              </a:ext>
            </a:extLst>
          </p:cNvPr>
          <p:cNvSpPr>
            <a:spLocks noGrp="1"/>
          </p:cNvSpPr>
          <p:nvPr>
            <p:ph type="dt" sz="half" idx="10"/>
          </p:nvPr>
        </p:nvSpPr>
        <p:spPr/>
        <p:txBody>
          <a:bodyPr/>
          <a:lstStyle/>
          <a:p>
            <a:fld id="{BADE8A10-0349-4FF4-83C8-CA32C3217348}" type="datetimeFigureOut">
              <a:rPr kumimoji="1" lang="ja-JP" altLang="en-US" smtClean="0"/>
              <a:t>2018/7/17</a:t>
            </a:fld>
            <a:endParaRPr kumimoji="1" lang="ja-JP" altLang="en-US" dirty="0"/>
          </a:p>
        </p:txBody>
      </p:sp>
      <p:sp>
        <p:nvSpPr>
          <p:cNvPr id="5" name="フッター プレースホルダー 4">
            <a:extLst>
              <a:ext uri="{FF2B5EF4-FFF2-40B4-BE49-F238E27FC236}">
                <a16:creationId xmlns:a16="http://schemas.microsoft.com/office/drawing/2014/main" id="{4CEF9CA1-DC2E-4086-B4EE-0E69434A0901}"/>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8C5537C1-0794-4BC7-AFB5-E62487027E74}"/>
              </a:ext>
            </a:extLst>
          </p:cNvPr>
          <p:cNvSpPr>
            <a:spLocks noGrp="1"/>
          </p:cNvSpPr>
          <p:nvPr>
            <p:ph type="sldNum" sz="quarter" idx="12"/>
          </p:nvPr>
        </p:nvSpPr>
        <p:spPr/>
        <p:txBody>
          <a:bodyPr/>
          <a:lstStyle/>
          <a:p>
            <a:fld id="{0D4588E1-5F77-4534-B4AC-8EF7C5C40512}" type="slidenum">
              <a:rPr kumimoji="1" lang="ja-JP" altLang="en-US" smtClean="0"/>
              <a:t>‹#›</a:t>
            </a:fld>
            <a:endParaRPr kumimoji="1" lang="ja-JP" altLang="en-US" dirty="0"/>
          </a:p>
        </p:txBody>
      </p:sp>
    </p:spTree>
    <p:extLst>
      <p:ext uri="{BB962C8B-B14F-4D97-AF65-F5344CB8AC3E}">
        <p14:creationId xmlns:p14="http://schemas.microsoft.com/office/powerpoint/2010/main" val="2037679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D9E1F6-2CB8-49EC-8B62-83627BFEC8C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85969C4-039A-4F7E-B162-5C4B6ACCD82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3F4E012-8D4A-4C73-A6EA-48A647729287}"/>
              </a:ext>
            </a:extLst>
          </p:cNvPr>
          <p:cNvSpPr>
            <a:spLocks noGrp="1"/>
          </p:cNvSpPr>
          <p:nvPr>
            <p:ph type="dt" sz="half" idx="10"/>
          </p:nvPr>
        </p:nvSpPr>
        <p:spPr/>
        <p:txBody>
          <a:bodyPr/>
          <a:lstStyle/>
          <a:p>
            <a:fld id="{BADE8A10-0349-4FF4-83C8-CA32C3217348}" type="datetimeFigureOut">
              <a:rPr kumimoji="1" lang="ja-JP" altLang="en-US" smtClean="0"/>
              <a:t>2018/7/17</a:t>
            </a:fld>
            <a:endParaRPr kumimoji="1" lang="ja-JP" altLang="en-US" dirty="0"/>
          </a:p>
        </p:txBody>
      </p:sp>
      <p:sp>
        <p:nvSpPr>
          <p:cNvPr id="5" name="フッター プレースホルダー 4">
            <a:extLst>
              <a:ext uri="{FF2B5EF4-FFF2-40B4-BE49-F238E27FC236}">
                <a16:creationId xmlns:a16="http://schemas.microsoft.com/office/drawing/2014/main" id="{6C13F739-EF36-4256-8D6F-870EDD248FE8}"/>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76DD406D-63BB-4DB9-9516-3CE421DA0626}"/>
              </a:ext>
            </a:extLst>
          </p:cNvPr>
          <p:cNvSpPr>
            <a:spLocks noGrp="1"/>
          </p:cNvSpPr>
          <p:nvPr>
            <p:ph type="sldNum" sz="quarter" idx="12"/>
          </p:nvPr>
        </p:nvSpPr>
        <p:spPr/>
        <p:txBody>
          <a:bodyPr/>
          <a:lstStyle/>
          <a:p>
            <a:fld id="{0D4588E1-5F77-4534-B4AC-8EF7C5C40512}" type="slidenum">
              <a:rPr kumimoji="1" lang="ja-JP" altLang="en-US" smtClean="0"/>
              <a:t>‹#›</a:t>
            </a:fld>
            <a:endParaRPr kumimoji="1" lang="ja-JP" altLang="en-US" dirty="0"/>
          </a:p>
        </p:txBody>
      </p:sp>
    </p:spTree>
    <p:extLst>
      <p:ext uri="{BB962C8B-B14F-4D97-AF65-F5344CB8AC3E}">
        <p14:creationId xmlns:p14="http://schemas.microsoft.com/office/powerpoint/2010/main" val="304380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BF23578-5D4E-4F09-B50F-22BE530E9513}"/>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1B08F2A-28E4-4E85-9AEE-FC9CB9DD87E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493A0AB-7E1C-4F94-B453-FB58AF102750}"/>
              </a:ext>
            </a:extLst>
          </p:cNvPr>
          <p:cNvSpPr>
            <a:spLocks noGrp="1"/>
          </p:cNvSpPr>
          <p:nvPr>
            <p:ph type="dt" sz="half" idx="10"/>
          </p:nvPr>
        </p:nvSpPr>
        <p:spPr/>
        <p:txBody>
          <a:bodyPr/>
          <a:lstStyle/>
          <a:p>
            <a:fld id="{BADE8A10-0349-4FF4-83C8-CA32C3217348}" type="datetimeFigureOut">
              <a:rPr kumimoji="1" lang="ja-JP" altLang="en-US" smtClean="0"/>
              <a:t>2018/7/17</a:t>
            </a:fld>
            <a:endParaRPr kumimoji="1" lang="ja-JP" altLang="en-US" dirty="0"/>
          </a:p>
        </p:txBody>
      </p:sp>
      <p:sp>
        <p:nvSpPr>
          <p:cNvPr id="5" name="フッター プレースホルダー 4">
            <a:extLst>
              <a:ext uri="{FF2B5EF4-FFF2-40B4-BE49-F238E27FC236}">
                <a16:creationId xmlns:a16="http://schemas.microsoft.com/office/drawing/2014/main" id="{2C960451-49C0-4C2B-ADC0-BE89C5A8A4A0}"/>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766339DB-AF79-41E2-9D15-C22120DD1F32}"/>
              </a:ext>
            </a:extLst>
          </p:cNvPr>
          <p:cNvSpPr>
            <a:spLocks noGrp="1"/>
          </p:cNvSpPr>
          <p:nvPr>
            <p:ph type="sldNum" sz="quarter" idx="12"/>
          </p:nvPr>
        </p:nvSpPr>
        <p:spPr/>
        <p:txBody>
          <a:bodyPr/>
          <a:lstStyle/>
          <a:p>
            <a:fld id="{0D4588E1-5F77-4534-B4AC-8EF7C5C40512}" type="slidenum">
              <a:rPr kumimoji="1" lang="ja-JP" altLang="en-US" smtClean="0"/>
              <a:t>‹#›</a:t>
            </a:fld>
            <a:endParaRPr kumimoji="1" lang="ja-JP" altLang="en-US" dirty="0"/>
          </a:p>
        </p:txBody>
      </p:sp>
    </p:spTree>
    <p:extLst>
      <p:ext uri="{BB962C8B-B14F-4D97-AF65-F5344CB8AC3E}">
        <p14:creationId xmlns:p14="http://schemas.microsoft.com/office/powerpoint/2010/main" val="363255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935FD7-4C07-4724-9D0A-4698313CF0A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7760C64-64B9-415A-8CB2-B8F1BBDCBF0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488DFFF-0B13-4E74-AAD8-64BB20E79937}"/>
              </a:ext>
            </a:extLst>
          </p:cNvPr>
          <p:cNvSpPr>
            <a:spLocks noGrp="1"/>
          </p:cNvSpPr>
          <p:nvPr>
            <p:ph type="dt" sz="half" idx="10"/>
          </p:nvPr>
        </p:nvSpPr>
        <p:spPr/>
        <p:txBody>
          <a:bodyPr/>
          <a:lstStyle/>
          <a:p>
            <a:fld id="{BADE8A10-0349-4FF4-83C8-CA32C3217348}" type="datetimeFigureOut">
              <a:rPr kumimoji="1" lang="ja-JP" altLang="en-US" smtClean="0"/>
              <a:t>2018/7/17</a:t>
            </a:fld>
            <a:endParaRPr kumimoji="1" lang="ja-JP" altLang="en-US" dirty="0"/>
          </a:p>
        </p:txBody>
      </p:sp>
      <p:sp>
        <p:nvSpPr>
          <p:cNvPr id="5" name="フッター プレースホルダー 4">
            <a:extLst>
              <a:ext uri="{FF2B5EF4-FFF2-40B4-BE49-F238E27FC236}">
                <a16:creationId xmlns:a16="http://schemas.microsoft.com/office/drawing/2014/main" id="{88DCB1F3-00E0-4E29-B949-CBC6F718A626}"/>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0311C726-526D-45CB-8F95-E2039AAAB802}"/>
              </a:ext>
            </a:extLst>
          </p:cNvPr>
          <p:cNvSpPr>
            <a:spLocks noGrp="1"/>
          </p:cNvSpPr>
          <p:nvPr>
            <p:ph type="sldNum" sz="quarter" idx="12"/>
          </p:nvPr>
        </p:nvSpPr>
        <p:spPr/>
        <p:txBody>
          <a:bodyPr/>
          <a:lstStyle/>
          <a:p>
            <a:fld id="{0D4588E1-5F77-4534-B4AC-8EF7C5C40512}" type="slidenum">
              <a:rPr kumimoji="1" lang="ja-JP" altLang="en-US" smtClean="0"/>
              <a:t>‹#›</a:t>
            </a:fld>
            <a:endParaRPr kumimoji="1" lang="ja-JP" altLang="en-US" dirty="0"/>
          </a:p>
        </p:txBody>
      </p:sp>
    </p:spTree>
    <p:extLst>
      <p:ext uri="{BB962C8B-B14F-4D97-AF65-F5344CB8AC3E}">
        <p14:creationId xmlns:p14="http://schemas.microsoft.com/office/powerpoint/2010/main" val="290521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DE9D71-7063-400D-85A0-4271A229F4E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2B4CD3B-D2D2-43E1-8559-5631C4A872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8BD3BE0-C882-4F77-8A41-8C95F9AD80BD}"/>
              </a:ext>
            </a:extLst>
          </p:cNvPr>
          <p:cNvSpPr>
            <a:spLocks noGrp="1"/>
          </p:cNvSpPr>
          <p:nvPr>
            <p:ph type="dt" sz="half" idx="10"/>
          </p:nvPr>
        </p:nvSpPr>
        <p:spPr/>
        <p:txBody>
          <a:bodyPr/>
          <a:lstStyle/>
          <a:p>
            <a:fld id="{BADE8A10-0349-4FF4-83C8-CA32C3217348}" type="datetimeFigureOut">
              <a:rPr kumimoji="1" lang="ja-JP" altLang="en-US" smtClean="0"/>
              <a:t>2018/7/17</a:t>
            </a:fld>
            <a:endParaRPr kumimoji="1" lang="ja-JP" altLang="en-US" dirty="0"/>
          </a:p>
        </p:txBody>
      </p:sp>
      <p:sp>
        <p:nvSpPr>
          <p:cNvPr id="5" name="フッター プレースホルダー 4">
            <a:extLst>
              <a:ext uri="{FF2B5EF4-FFF2-40B4-BE49-F238E27FC236}">
                <a16:creationId xmlns:a16="http://schemas.microsoft.com/office/drawing/2014/main" id="{B8640A3F-B25F-44EF-8AE7-FCD48247E3AE}"/>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EFFB4963-8F94-410E-85A5-21A87E830D44}"/>
              </a:ext>
            </a:extLst>
          </p:cNvPr>
          <p:cNvSpPr>
            <a:spLocks noGrp="1"/>
          </p:cNvSpPr>
          <p:nvPr>
            <p:ph type="sldNum" sz="quarter" idx="12"/>
          </p:nvPr>
        </p:nvSpPr>
        <p:spPr/>
        <p:txBody>
          <a:bodyPr/>
          <a:lstStyle/>
          <a:p>
            <a:fld id="{0D4588E1-5F77-4534-B4AC-8EF7C5C40512}" type="slidenum">
              <a:rPr kumimoji="1" lang="ja-JP" altLang="en-US" smtClean="0"/>
              <a:t>‹#›</a:t>
            </a:fld>
            <a:endParaRPr kumimoji="1" lang="ja-JP" altLang="en-US" dirty="0"/>
          </a:p>
        </p:txBody>
      </p:sp>
    </p:spTree>
    <p:extLst>
      <p:ext uri="{BB962C8B-B14F-4D97-AF65-F5344CB8AC3E}">
        <p14:creationId xmlns:p14="http://schemas.microsoft.com/office/powerpoint/2010/main" val="223702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5D337D-BF7A-44DB-92B3-E1C095CC724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1E8CDC8-C6DD-429A-B18A-84B8794A1CE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13A5228-2E31-48C8-AFE0-8C6B5F2744A6}"/>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D17C38E-B3F8-45D8-977B-CF6CEB064963}"/>
              </a:ext>
            </a:extLst>
          </p:cNvPr>
          <p:cNvSpPr>
            <a:spLocks noGrp="1"/>
          </p:cNvSpPr>
          <p:nvPr>
            <p:ph type="dt" sz="half" idx="10"/>
          </p:nvPr>
        </p:nvSpPr>
        <p:spPr/>
        <p:txBody>
          <a:bodyPr/>
          <a:lstStyle/>
          <a:p>
            <a:fld id="{BADE8A10-0349-4FF4-83C8-CA32C3217348}" type="datetimeFigureOut">
              <a:rPr kumimoji="1" lang="ja-JP" altLang="en-US" smtClean="0"/>
              <a:t>2018/7/17</a:t>
            </a:fld>
            <a:endParaRPr kumimoji="1" lang="ja-JP" altLang="en-US" dirty="0"/>
          </a:p>
        </p:txBody>
      </p:sp>
      <p:sp>
        <p:nvSpPr>
          <p:cNvPr id="6" name="フッター プレースホルダー 5">
            <a:extLst>
              <a:ext uri="{FF2B5EF4-FFF2-40B4-BE49-F238E27FC236}">
                <a16:creationId xmlns:a16="http://schemas.microsoft.com/office/drawing/2014/main" id="{AB89AF35-CE7A-4F4E-8BE3-B66EC4D5D377}"/>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6F362747-506E-41C8-9850-E532CE4578DA}"/>
              </a:ext>
            </a:extLst>
          </p:cNvPr>
          <p:cNvSpPr>
            <a:spLocks noGrp="1"/>
          </p:cNvSpPr>
          <p:nvPr>
            <p:ph type="sldNum" sz="quarter" idx="12"/>
          </p:nvPr>
        </p:nvSpPr>
        <p:spPr/>
        <p:txBody>
          <a:bodyPr/>
          <a:lstStyle/>
          <a:p>
            <a:fld id="{0D4588E1-5F77-4534-B4AC-8EF7C5C40512}" type="slidenum">
              <a:rPr kumimoji="1" lang="ja-JP" altLang="en-US" smtClean="0"/>
              <a:t>‹#›</a:t>
            </a:fld>
            <a:endParaRPr kumimoji="1" lang="ja-JP" altLang="en-US" dirty="0"/>
          </a:p>
        </p:txBody>
      </p:sp>
    </p:spTree>
    <p:extLst>
      <p:ext uri="{BB962C8B-B14F-4D97-AF65-F5344CB8AC3E}">
        <p14:creationId xmlns:p14="http://schemas.microsoft.com/office/powerpoint/2010/main" val="1590667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DF505A-7388-4C75-B6C4-122A0C00D70E}"/>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DA28EC7-EC47-4E7B-AE24-B4D56CFCCA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FF829FD-F180-4F15-97F1-C62C95833B1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B37AF5A-A784-45CF-B08C-D61E3F060D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C29B74E-01FE-4C77-B896-64D5752DADD6}"/>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9C1C215-7B94-474B-AC40-6AC34A7766FA}"/>
              </a:ext>
            </a:extLst>
          </p:cNvPr>
          <p:cNvSpPr>
            <a:spLocks noGrp="1"/>
          </p:cNvSpPr>
          <p:nvPr>
            <p:ph type="dt" sz="half" idx="10"/>
          </p:nvPr>
        </p:nvSpPr>
        <p:spPr/>
        <p:txBody>
          <a:bodyPr/>
          <a:lstStyle/>
          <a:p>
            <a:fld id="{BADE8A10-0349-4FF4-83C8-CA32C3217348}" type="datetimeFigureOut">
              <a:rPr kumimoji="1" lang="ja-JP" altLang="en-US" smtClean="0"/>
              <a:t>2018/7/17</a:t>
            </a:fld>
            <a:endParaRPr kumimoji="1" lang="ja-JP" altLang="en-US" dirty="0"/>
          </a:p>
        </p:txBody>
      </p:sp>
      <p:sp>
        <p:nvSpPr>
          <p:cNvPr id="8" name="フッター プレースホルダー 7">
            <a:extLst>
              <a:ext uri="{FF2B5EF4-FFF2-40B4-BE49-F238E27FC236}">
                <a16:creationId xmlns:a16="http://schemas.microsoft.com/office/drawing/2014/main" id="{63E73E12-954C-4545-8C84-7B4AA5DBDD75}"/>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E0BD10D6-A68B-4971-BFB6-ED8AB5187D7A}"/>
              </a:ext>
            </a:extLst>
          </p:cNvPr>
          <p:cNvSpPr>
            <a:spLocks noGrp="1"/>
          </p:cNvSpPr>
          <p:nvPr>
            <p:ph type="sldNum" sz="quarter" idx="12"/>
          </p:nvPr>
        </p:nvSpPr>
        <p:spPr/>
        <p:txBody>
          <a:bodyPr/>
          <a:lstStyle/>
          <a:p>
            <a:fld id="{0D4588E1-5F77-4534-B4AC-8EF7C5C40512}" type="slidenum">
              <a:rPr kumimoji="1" lang="ja-JP" altLang="en-US" smtClean="0"/>
              <a:t>‹#›</a:t>
            </a:fld>
            <a:endParaRPr kumimoji="1" lang="ja-JP" altLang="en-US" dirty="0"/>
          </a:p>
        </p:txBody>
      </p:sp>
    </p:spTree>
    <p:extLst>
      <p:ext uri="{BB962C8B-B14F-4D97-AF65-F5344CB8AC3E}">
        <p14:creationId xmlns:p14="http://schemas.microsoft.com/office/powerpoint/2010/main" val="2489135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019D70-02EA-474A-A356-069A9C83484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12770CF-FCC1-4473-8C67-686E045C43A3}"/>
              </a:ext>
            </a:extLst>
          </p:cNvPr>
          <p:cNvSpPr>
            <a:spLocks noGrp="1"/>
          </p:cNvSpPr>
          <p:nvPr>
            <p:ph type="dt" sz="half" idx="10"/>
          </p:nvPr>
        </p:nvSpPr>
        <p:spPr/>
        <p:txBody>
          <a:bodyPr/>
          <a:lstStyle/>
          <a:p>
            <a:fld id="{BADE8A10-0349-4FF4-83C8-CA32C3217348}" type="datetimeFigureOut">
              <a:rPr kumimoji="1" lang="ja-JP" altLang="en-US" smtClean="0"/>
              <a:t>2018/7/17</a:t>
            </a:fld>
            <a:endParaRPr kumimoji="1" lang="ja-JP" altLang="en-US" dirty="0"/>
          </a:p>
        </p:txBody>
      </p:sp>
      <p:sp>
        <p:nvSpPr>
          <p:cNvPr id="4" name="フッター プレースホルダー 3">
            <a:extLst>
              <a:ext uri="{FF2B5EF4-FFF2-40B4-BE49-F238E27FC236}">
                <a16:creationId xmlns:a16="http://schemas.microsoft.com/office/drawing/2014/main" id="{AFF3B1DD-2CB5-43B9-A060-18732560A1FD}"/>
              </a:ext>
            </a:extLst>
          </p:cNvPr>
          <p:cNvSpPr>
            <a:spLocks noGrp="1"/>
          </p:cNvSpPr>
          <p:nvPr>
            <p:ph type="ftr" sz="quarter" idx="1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3D8FBD27-7902-4599-9574-C27020776D53}"/>
              </a:ext>
            </a:extLst>
          </p:cNvPr>
          <p:cNvSpPr>
            <a:spLocks noGrp="1"/>
          </p:cNvSpPr>
          <p:nvPr>
            <p:ph type="sldNum" sz="quarter" idx="12"/>
          </p:nvPr>
        </p:nvSpPr>
        <p:spPr/>
        <p:txBody>
          <a:bodyPr/>
          <a:lstStyle/>
          <a:p>
            <a:fld id="{0D4588E1-5F77-4534-B4AC-8EF7C5C40512}" type="slidenum">
              <a:rPr kumimoji="1" lang="ja-JP" altLang="en-US" smtClean="0"/>
              <a:t>‹#›</a:t>
            </a:fld>
            <a:endParaRPr kumimoji="1" lang="ja-JP" altLang="en-US" dirty="0"/>
          </a:p>
        </p:txBody>
      </p:sp>
    </p:spTree>
    <p:extLst>
      <p:ext uri="{BB962C8B-B14F-4D97-AF65-F5344CB8AC3E}">
        <p14:creationId xmlns:p14="http://schemas.microsoft.com/office/powerpoint/2010/main" val="2317962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0B51B36-4CA3-427F-BA9D-16FBB3B72E02}"/>
              </a:ext>
            </a:extLst>
          </p:cNvPr>
          <p:cNvSpPr>
            <a:spLocks noGrp="1"/>
          </p:cNvSpPr>
          <p:nvPr>
            <p:ph type="dt" sz="half" idx="10"/>
          </p:nvPr>
        </p:nvSpPr>
        <p:spPr/>
        <p:txBody>
          <a:bodyPr/>
          <a:lstStyle/>
          <a:p>
            <a:fld id="{BADE8A10-0349-4FF4-83C8-CA32C3217348}" type="datetimeFigureOut">
              <a:rPr kumimoji="1" lang="ja-JP" altLang="en-US" smtClean="0"/>
              <a:t>2018/7/17</a:t>
            </a:fld>
            <a:endParaRPr kumimoji="1" lang="ja-JP" altLang="en-US" dirty="0"/>
          </a:p>
        </p:txBody>
      </p:sp>
      <p:sp>
        <p:nvSpPr>
          <p:cNvPr id="3" name="フッター プレースホルダー 2">
            <a:extLst>
              <a:ext uri="{FF2B5EF4-FFF2-40B4-BE49-F238E27FC236}">
                <a16:creationId xmlns:a16="http://schemas.microsoft.com/office/drawing/2014/main" id="{5227587C-5F6F-4394-B40D-7A2C3AF3EECF}"/>
              </a:ext>
            </a:extLst>
          </p:cNvPr>
          <p:cNvSpPr>
            <a:spLocks noGrp="1"/>
          </p:cNvSpPr>
          <p:nvPr>
            <p:ph type="ftr" sz="quarter" idx="1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9A52483-3135-47CF-BE65-97C3B71A2488}"/>
              </a:ext>
            </a:extLst>
          </p:cNvPr>
          <p:cNvSpPr>
            <a:spLocks noGrp="1"/>
          </p:cNvSpPr>
          <p:nvPr>
            <p:ph type="sldNum" sz="quarter" idx="12"/>
          </p:nvPr>
        </p:nvSpPr>
        <p:spPr/>
        <p:txBody>
          <a:bodyPr/>
          <a:lstStyle/>
          <a:p>
            <a:fld id="{0D4588E1-5F77-4534-B4AC-8EF7C5C40512}" type="slidenum">
              <a:rPr kumimoji="1" lang="ja-JP" altLang="en-US" smtClean="0"/>
              <a:t>‹#›</a:t>
            </a:fld>
            <a:endParaRPr kumimoji="1" lang="ja-JP" altLang="en-US" dirty="0"/>
          </a:p>
        </p:txBody>
      </p:sp>
    </p:spTree>
    <p:extLst>
      <p:ext uri="{BB962C8B-B14F-4D97-AF65-F5344CB8AC3E}">
        <p14:creationId xmlns:p14="http://schemas.microsoft.com/office/powerpoint/2010/main" val="864958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CD924E-2B9F-4035-96A3-04C35016FDE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44A60DE-124A-4ADB-BE4C-F09EA0C142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8653F0F-F175-4FF9-BC07-377BE86011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6AA3F56-7FD9-4265-A3CA-624D58C8BCC3}"/>
              </a:ext>
            </a:extLst>
          </p:cNvPr>
          <p:cNvSpPr>
            <a:spLocks noGrp="1"/>
          </p:cNvSpPr>
          <p:nvPr>
            <p:ph type="dt" sz="half" idx="10"/>
          </p:nvPr>
        </p:nvSpPr>
        <p:spPr/>
        <p:txBody>
          <a:bodyPr/>
          <a:lstStyle/>
          <a:p>
            <a:fld id="{BADE8A10-0349-4FF4-83C8-CA32C3217348}" type="datetimeFigureOut">
              <a:rPr kumimoji="1" lang="ja-JP" altLang="en-US" smtClean="0"/>
              <a:t>2018/7/17</a:t>
            </a:fld>
            <a:endParaRPr kumimoji="1" lang="ja-JP" altLang="en-US" dirty="0"/>
          </a:p>
        </p:txBody>
      </p:sp>
      <p:sp>
        <p:nvSpPr>
          <p:cNvPr id="6" name="フッター プレースホルダー 5">
            <a:extLst>
              <a:ext uri="{FF2B5EF4-FFF2-40B4-BE49-F238E27FC236}">
                <a16:creationId xmlns:a16="http://schemas.microsoft.com/office/drawing/2014/main" id="{9A8A2828-0787-48A6-B2D7-C42F1E58E000}"/>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84192C0A-0B3A-409A-9A1B-F40FE36D45AC}"/>
              </a:ext>
            </a:extLst>
          </p:cNvPr>
          <p:cNvSpPr>
            <a:spLocks noGrp="1"/>
          </p:cNvSpPr>
          <p:nvPr>
            <p:ph type="sldNum" sz="quarter" idx="12"/>
          </p:nvPr>
        </p:nvSpPr>
        <p:spPr/>
        <p:txBody>
          <a:bodyPr/>
          <a:lstStyle/>
          <a:p>
            <a:fld id="{0D4588E1-5F77-4534-B4AC-8EF7C5C40512}" type="slidenum">
              <a:rPr kumimoji="1" lang="ja-JP" altLang="en-US" smtClean="0"/>
              <a:t>‹#›</a:t>
            </a:fld>
            <a:endParaRPr kumimoji="1" lang="ja-JP" altLang="en-US" dirty="0"/>
          </a:p>
        </p:txBody>
      </p:sp>
    </p:spTree>
    <p:extLst>
      <p:ext uri="{BB962C8B-B14F-4D97-AF65-F5344CB8AC3E}">
        <p14:creationId xmlns:p14="http://schemas.microsoft.com/office/powerpoint/2010/main" val="568362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7491F7-7D1C-4389-B064-D483FEA39D9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A8A9863-2D31-4AE6-AB78-52071FEBFF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a:extLst>
              <a:ext uri="{FF2B5EF4-FFF2-40B4-BE49-F238E27FC236}">
                <a16:creationId xmlns:a16="http://schemas.microsoft.com/office/drawing/2014/main" id="{FB850243-04A0-46C3-B743-4379553CBF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E42F977-CD41-4D81-A95C-F2D9CE5EE187}"/>
              </a:ext>
            </a:extLst>
          </p:cNvPr>
          <p:cNvSpPr>
            <a:spLocks noGrp="1"/>
          </p:cNvSpPr>
          <p:nvPr>
            <p:ph type="dt" sz="half" idx="10"/>
          </p:nvPr>
        </p:nvSpPr>
        <p:spPr/>
        <p:txBody>
          <a:bodyPr/>
          <a:lstStyle/>
          <a:p>
            <a:fld id="{BADE8A10-0349-4FF4-83C8-CA32C3217348}" type="datetimeFigureOut">
              <a:rPr kumimoji="1" lang="ja-JP" altLang="en-US" smtClean="0"/>
              <a:t>2018/7/17</a:t>
            </a:fld>
            <a:endParaRPr kumimoji="1" lang="ja-JP" altLang="en-US" dirty="0"/>
          </a:p>
        </p:txBody>
      </p:sp>
      <p:sp>
        <p:nvSpPr>
          <p:cNvPr id="6" name="フッター プレースホルダー 5">
            <a:extLst>
              <a:ext uri="{FF2B5EF4-FFF2-40B4-BE49-F238E27FC236}">
                <a16:creationId xmlns:a16="http://schemas.microsoft.com/office/drawing/2014/main" id="{3D81D8C5-4625-49B0-89E0-BA868C123CA7}"/>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50669DC8-7C4F-4674-8246-0C5CC8E470B3}"/>
              </a:ext>
            </a:extLst>
          </p:cNvPr>
          <p:cNvSpPr>
            <a:spLocks noGrp="1"/>
          </p:cNvSpPr>
          <p:nvPr>
            <p:ph type="sldNum" sz="quarter" idx="12"/>
          </p:nvPr>
        </p:nvSpPr>
        <p:spPr/>
        <p:txBody>
          <a:bodyPr/>
          <a:lstStyle/>
          <a:p>
            <a:fld id="{0D4588E1-5F77-4534-B4AC-8EF7C5C40512}" type="slidenum">
              <a:rPr kumimoji="1" lang="ja-JP" altLang="en-US" smtClean="0"/>
              <a:t>‹#›</a:t>
            </a:fld>
            <a:endParaRPr kumimoji="1" lang="ja-JP" altLang="en-US" dirty="0"/>
          </a:p>
        </p:txBody>
      </p:sp>
    </p:spTree>
    <p:extLst>
      <p:ext uri="{BB962C8B-B14F-4D97-AF65-F5344CB8AC3E}">
        <p14:creationId xmlns:p14="http://schemas.microsoft.com/office/powerpoint/2010/main" val="3002877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11E36D9-C156-4C87-B9CA-F4BA2A8FD5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B8AE986-698C-449B-A43D-891D3E7389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C07026C7-A700-4BA6-A388-41EB94C34A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ＭＳ 明朝" panose="02020609040205080304" pitchFamily="17" charset="-128"/>
                <a:ea typeface="ＭＳ 明朝" panose="02020609040205080304" pitchFamily="17" charset="-128"/>
              </a:defRPr>
            </a:lvl1pPr>
          </a:lstStyle>
          <a:p>
            <a:fld id="{BADE8A10-0349-4FF4-83C8-CA32C3217348}" type="datetimeFigureOut">
              <a:rPr lang="ja-JP" altLang="en-US" smtClean="0"/>
              <a:pPr/>
              <a:t>2018/7/17</a:t>
            </a:fld>
            <a:endParaRPr lang="ja-JP" altLang="en-US" dirty="0"/>
          </a:p>
        </p:txBody>
      </p:sp>
      <p:sp>
        <p:nvSpPr>
          <p:cNvPr id="5" name="フッター プレースホルダー 4">
            <a:extLst>
              <a:ext uri="{FF2B5EF4-FFF2-40B4-BE49-F238E27FC236}">
                <a16:creationId xmlns:a16="http://schemas.microsoft.com/office/drawing/2014/main" id="{3531475E-2267-46FC-8CAA-226D4E2638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ＭＳ 明朝" panose="02020609040205080304" pitchFamily="17" charset="-128"/>
                <a:ea typeface="ＭＳ 明朝" panose="02020609040205080304" pitchFamily="17"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263A025F-5BB6-4010-879C-FB948A09C0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ＭＳ 明朝" panose="02020609040205080304" pitchFamily="17" charset="-128"/>
                <a:ea typeface="ＭＳ 明朝" panose="02020609040205080304" pitchFamily="17" charset="-128"/>
              </a:defRPr>
            </a:lvl1pPr>
          </a:lstStyle>
          <a:p>
            <a:fld id="{0D4588E1-5F77-4534-B4AC-8EF7C5C40512}" type="slidenum">
              <a:rPr lang="ja-JP" altLang="en-US" smtClean="0"/>
              <a:pPr/>
              <a:t>‹#›</a:t>
            </a:fld>
            <a:endParaRPr lang="ja-JP" altLang="en-US" dirty="0"/>
          </a:p>
        </p:txBody>
      </p:sp>
    </p:spTree>
    <p:extLst>
      <p:ext uri="{BB962C8B-B14F-4D97-AF65-F5344CB8AC3E}">
        <p14:creationId xmlns:p14="http://schemas.microsoft.com/office/powerpoint/2010/main" val="3414344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ＭＳ 明朝" panose="02020609040205080304" pitchFamily="17" charset="-128"/>
          <a:ea typeface="ＭＳ 明朝" panose="02020609040205080304" pitchFamily="17"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ＭＳ 明朝" panose="02020609040205080304" pitchFamily="17" charset="-128"/>
          <a:ea typeface="ＭＳ 明朝" panose="02020609040205080304" pitchFamily="17"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ＭＳ 明朝" panose="02020609040205080304" pitchFamily="17" charset="-128"/>
          <a:ea typeface="ＭＳ 明朝" panose="02020609040205080304" pitchFamily="17"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明朝" panose="02020609040205080304" pitchFamily="17" charset="-128"/>
          <a:ea typeface="ＭＳ 明朝" panose="02020609040205080304" pitchFamily="17"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明朝" panose="02020609040205080304" pitchFamily="17" charset="-128"/>
          <a:ea typeface="ＭＳ 明朝" panose="02020609040205080304" pitchFamily="17"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154723" y="655227"/>
            <a:ext cx="9882554" cy="597744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sp>
        <p:nvSpPr>
          <p:cNvPr id="4" name="正方形/長方形 3">
            <a:extLst>
              <a:ext uri="{FF2B5EF4-FFF2-40B4-BE49-F238E27FC236}">
                <a16:creationId xmlns:a16="http://schemas.microsoft.com/office/drawing/2014/main" id="{516C3BC6-0AB1-4FFF-919C-DCA4377BB3E5}"/>
              </a:ext>
            </a:extLst>
          </p:cNvPr>
          <p:cNvSpPr/>
          <p:nvPr/>
        </p:nvSpPr>
        <p:spPr>
          <a:xfrm>
            <a:off x="0" y="0"/>
            <a:ext cx="12192000" cy="518160"/>
          </a:xfrm>
          <a:prstGeom prst="rect">
            <a:avLst/>
          </a:prstGeom>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400" b="1" dirty="0">
                <a:solidFill>
                  <a:schemeClr val="bg1"/>
                </a:solidFill>
                <a:latin typeface="ＭＳ 明朝" panose="02020609040205080304" pitchFamily="17" charset="-128"/>
                <a:ea typeface="ＭＳ 明朝" panose="02020609040205080304" pitchFamily="17" charset="-128"/>
              </a:rPr>
              <a:t>学習指導要領改訂のポイント　</a:t>
            </a:r>
            <a:r>
              <a:rPr kumimoji="1" lang="en-US" altLang="ja-JP" sz="2400" b="1" dirty="0">
                <a:solidFill>
                  <a:schemeClr val="bg1"/>
                </a:solidFill>
                <a:latin typeface="ＭＳ 明朝" panose="02020609040205080304" pitchFamily="17" charset="-128"/>
                <a:ea typeface="ＭＳ 明朝" panose="02020609040205080304" pitchFamily="17" charset="-128"/>
              </a:rPr>
              <a:t>【</a:t>
            </a:r>
            <a:r>
              <a:rPr kumimoji="1" lang="ja-JP" altLang="en-US" sz="2400" b="1" dirty="0">
                <a:solidFill>
                  <a:schemeClr val="bg1"/>
                </a:solidFill>
                <a:latin typeface="ＭＳ 明朝" panose="02020609040205080304" pitchFamily="17" charset="-128"/>
                <a:ea typeface="ＭＳ 明朝" panose="02020609040205080304" pitchFamily="17" charset="-128"/>
              </a:rPr>
              <a:t>小学校　音楽</a:t>
            </a:r>
            <a:r>
              <a:rPr kumimoji="1" lang="en-US" altLang="ja-JP" sz="2400" b="1" dirty="0">
                <a:solidFill>
                  <a:schemeClr val="bg1"/>
                </a:solidFill>
                <a:latin typeface="ＭＳ 明朝" panose="02020609040205080304" pitchFamily="17" charset="-128"/>
                <a:ea typeface="ＭＳ 明朝" panose="02020609040205080304" pitchFamily="17" charset="-128"/>
              </a:rPr>
              <a:t>】</a:t>
            </a:r>
            <a:endParaRPr kumimoji="1" lang="ja-JP" altLang="en-US" sz="2400" b="1" dirty="0">
              <a:solidFill>
                <a:schemeClr val="bg1"/>
              </a:solidFill>
              <a:latin typeface="ＭＳ 明朝" panose="02020609040205080304" pitchFamily="17" charset="-128"/>
              <a:ea typeface="ＭＳ 明朝" panose="02020609040205080304" pitchFamily="17" charset="-128"/>
            </a:endParaRPr>
          </a:p>
        </p:txBody>
      </p:sp>
      <p:sp>
        <p:nvSpPr>
          <p:cNvPr id="6" name="Rectangle 3">
            <a:extLst>
              <a:ext uri="{FF2B5EF4-FFF2-40B4-BE49-F238E27FC236}">
                <a16:creationId xmlns:a16="http://schemas.microsoft.com/office/drawing/2014/main" id="{5739F671-4C8A-4CA8-B334-DBB08B47A51A}"/>
              </a:ext>
            </a:extLst>
          </p:cNvPr>
          <p:cNvSpPr>
            <a:spLocks noGrp="1" noChangeArrowheads="1"/>
          </p:cNvSpPr>
          <p:nvPr>
            <p:ph type="subTitle" idx="1"/>
          </p:nvPr>
        </p:nvSpPr>
        <p:spPr>
          <a:xfrm>
            <a:off x="2565865" y="782500"/>
            <a:ext cx="11416682" cy="5950532"/>
          </a:xfrm>
        </p:spPr>
        <p:txBody>
          <a:bodyPr>
            <a:noAutofit/>
          </a:bodyPr>
          <a:lstStyle/>
          <a:p>
            <a:pPr marL="0" indent="0" algn="l" eaLnBrk="1" hangingPunct="1">
              <a:buClr>
                <a:schemeClr val="tx2"/>
              </a:buClr>
              <a:buSzPct val="80000"/>
              <a:buNone/>
              <a:tabLst>
                <a:tab pos="3424238" algn="l"/>
              </a:tabLst>
              <a:defRPr/>
            </a:pPr>
            <a:r>
              <a:rPr lang="ja-JP" altLang="en-US" sz="2800" b="1" dirty="0">
                <a:latin typeface="ＭＳ 明朝" panose="02020609040205080304" pitchFamily="17" charset="-128"/>
                <a:ea typeface="ＭＳ 明朝" panose="02020609040205080304" pitchFamily="17" charset="-128"/>
              </a:rPr>
              <a:t>１　音楽科の目標について</a:t>
            </a:r>
            <a:endParaRPr lang="en-US" altLang="ja-JP" sz="2800" b="1" dirty="0">
              <a:latin typeface="ＭＳ 明朝" panose="02020609040205080304" pitchFamily="17" charset="-128"/>
              <a:ea typeface="ＭＳ 明朝" panose="02020609040205080304" pitchFamily="17" charset="-128"/>
            </a:endParaRPr>
          </a:p>
          <a:p>
            <a:pPr marL="0" indent="0" algn="l" eaLnBrk="1" hangingPunct="1">
              <a:buClr>
                <a:schemeClr val="tx2"/>
              </a:buClr>
              <a:buSzPct val="80000"/>
              <a:buNone/>
              <a:tabLst>
                <a:tab pos="3424238" algn="l"/>
              </a:tabLst>
              <a:defRPr/>
            </a:pPr>
            <a:r>
              <a:rPr lang="en-US" altLang="ja-JP" dirty="0">
                <a:latin typeface="ＭＳ 明朝" panose="02020609040205080304" pitchFamily="17" charset="-128"/>
                <a:ea typeface="ＭＳ 明朝" panose="02020609040205080304" pitchFamily="17" charset="-128"/>
              </a:rPr>
              <a:t> (1) </a:t>
            </a:r>
            <a:r>
              <a:rPr lang="ja-JP" altLang="en-US" dirty="0">
                <a:latin typeface="ＭＳ 明朝" panose="02020609040205080304" pitchFamily="17" charset="-128"/>
                <a:ea typeface="ＭＳ 明朝" panose="02020609040205080304" pitchFamily="17" charset="-128"/>
              </a:rPr>
              <a:t>現行学習指導要領の成果と課題</a:t>
            </a:r>
            <a:endParaRPr lang="en-US" altLang="ja-JP" dirty="0">
              <a:latin typeface="ＭＳ 明朝" panose="02020609040205080304" pitchFamily="17" charset="-128"/>
              <a:ea typeface="ＭＳ 明朝" panose="02020609040205080304" pitchFamily="17" charset="-128"/>
            </a:endParaRPr>
          </a:p>
          <a:p>
            <a:pPr algn="l">
              <a:buClr>
                <a:schemeClr val="tx2"/>
              </a:buClr>
              <a:buSzPct val="80000"/>
              <a:tabLst>
                <a:tab pos="3424238" algn="l"/>
              </a:tabLst>
              <a:defRPr/>
            </a:pPr>
            <a:r>
              <a:rPr lang="en-US" altLang="ja-JP" dirty="0">
                <a:latin typeface="ＭＳ 明朝" panose="02020609040205080304" pitchFamily="17" charset="-128"/>
                <a:ea typeface="ＭＳ 明朝" panose="02020609040205080304" pitchFamily="17" charset="-128"/>
              </a:rPr>
              <a:t> (2) </a:t>
            </a:r>
            <a:r>
              <a:rPr lang="ja-JP" altLang="en-US" dirty="0">
                <a:latin typeface="ＭＳ 明朝" panose="02020609040205080304" pitchFamily="17" charset="-128"/>
                <a:ea typeface="ＭＳ 明朝" panose="02020609040205080304" pitchFamily="17" charset="-128"/>
              </a:rPr>
              <a:t>課題を踏まえた音楽科の目標の在り方</a:t>
            </a:r>
            <a:endParaRPr lang="en-US" altLang="ja-JP" dirty="0">
              <a:latin typeface="ＭＳ 明朝" panose="02020609040205080304" pitchFamily="17" charset="-128"/>
              <a:ea typeface="ＭＳ 明朝" panose="02020609040205080304" pitchFamily="17" charset="-128"/>
            </a:endParaRPr>
          </a:p>
          <a:p>
            <a:pPr algn="l">
              <a:buClr>
                <a:schemeClr val="tx2"/>
              </a:buClr>
              <a:buSzPct val="80000"/>
              <a:tabLst>
                <a:tab pos="3424238" algn="l"/>
              </a:tabLst>
              <a:defRPr/>
            </a:pPr>
            <a:r>
              <a:rPr lang="en-US" altLang="ja-JP" dirty="0">
                <a:latin typeface="ＭＳ 明朝" panose="02020609040205080304" pitchFamily="17" charset="-128"/>
                <a:ea typeface="ＭＳ 明朝" panose="02020609040205080304" pitchFamily="17" charset="-128"/>
              </a:rPr>
              <a:t> (3) </a:t>
            </a:r>
            <a:r>
              <a:rPr lang="ja-JP" altLang="en-US" dirty="0">
                <a:latin typeface="ＭＳ 明朝" panose="02020609040205080304" pitchFamily="17" charset="-128"/>
                <a:ea typeface="ＭＳ 明朝" panose="02020609040205080304" pitchFamily="17" charset="-128"/>
              </a:rPr>
              <a:t>音楽科における「見方・考え方」</a:t>
            </a:r>
            <a:endParaRPr lang="en-US" altLang="ja-JP" dirty="0">
              <a:latin typeface="ＭＳ 明朝" panose="02020609040205080304" pitchFamily="17" charset="-128"/>
              <a:ea typeface="ＭＳ 明朝" panose="02020609040205080304" pitchFamily="17" charset="-128"/>
            </a:endParaRPr>
          </a:p>
          <a:p>
            <a:pPr algn="l">
              <a:buClr>
                <a:schemeClr val="tx2"/>
              </a:buClr>
              <a:buSzPct val="80000"/>
              <a:tabLst>
                <a:tab pos="3424238" algn="l"/>
              </a:tabLst>
              <a:defRPr/>
            </a:pPr>
            <a:r>
              <a:rPr lang="en-US" altLang="ja-JP" dirty="0">
                <a:latin typeface="ＭＳ 明朝" panose="02020609040205080304" pitchFamily="17" charset="-128"/>
                <a:ea typeface="ＭＳ 明朝" panose="02020609040205080304" pitchFamily="17" charset="-128"/>
              </a:rPr>
              <a:t> (4) </a:t>
            </a:r>
            <a:r>
              <a:rPr lang="ja-JP" altLang="en-US" dirty="0">
                <a:latin typeface="ＭＳ 明朝" panose="02020609040205080304" pitchFamily="17" charset="-128"/>
                <a:ea typeface="ＭＳ 明朝" panose="02020609040205080304" pitchFamily="17" charset="-128"/>
              </a:rPr>
              <a:t>各学年の目標</a:t>
            </a:r>
            <a:endParaRPr lang="en-US" altLang="ja-JP" dirty="0">
              <a:latin typeface="ＭＳ 明朝" panose="02020609040205080304" pitchFamily="17" charset="-128"/>
              <a:ea typeface="ＭＳ 明朝" panose="02020609040205080304" pitchFamily="17" charset="-128"/>
            </a:endParaRPr>
          </a:p>
          <a:p>
            <a:pPr marL="0" indent="0" algn="l" eaLnBrk="1" hangingPunct="1">
              <a:buClr>
                <a:schemeClr val="tx2"/>
              </a:buClr>
              <a:buSzPct val="80000"/>
              <a:buNone/>
              <a:tabLst>
                <a:tab pos="3424238" algn="l"/>
              </a:tabLst>
              <a:defRPr/>
            </a:pPr>
            <a:r>
              <a:rPr lang="ja-JP" altLang="en-US" sz="2800" b="1" dirty="0">
                <a:latin typeface="ＭＳ 明朝" panose="02020609040205080304" pitchFamily="17" charset="-128"/>
                <a:ea typeface="ＭＳ 明朝" panose="02020609040205080304" pitchFamily="17" charset="-128"/>
              </a:rPr>
              <a:t>２　具体的な改善事項</a:t>
            </a:r>
            <a:endParaRPr lang="en-US" altLang="ja-JP" sz="2800" b="1" dirty="0">
              <a:latin typeface="ＭＳ 明朝" panose="02020609040205080304" pitchFamily="17" charset="-128"/>
              <a:ea typeface="ＭＳ 明朝" panose="02020609040205080304" pitchFamily="17" charset="-128"/>
            </a:endParaRPr>
          </a:p>
          <a:p>
            <a:pPr marL="0" indent="0" algn="l" eaLnBrk="1" hangingPunct="1">
              <a:buClr>
                <a:schemeClr val="tx2"/>
              </a:buClr>
              <a:buSzPct val="80000"/>
              <a:buNone/>
              <a:tabLst>
                <a:tab pos="3424238" algn="l"/>
              </a:tabLst>
              <a:defRPr/>
            </a:pPr>
            <a:r>
              <a:rPr lang="en-US" altLang="ja-JP" dirty="0">
                <a:latin typeface="ＭＳ 明朝" panose="02020609040205080304" pitchFamily="17" charset="-128"/>
                <a:ea typeface="ＭＳ 明朝" panose="02020609040205080304" pitchFamily="17" charset="-128"/>
              </a:rPr>
              <a:t> (1) </a:t>
            </a:r>
            <a:r>
              <a:rPr lang="ja-JP" altLang="en-US" dirty="0">
                <a:latin typeface="ＭＳ 明朝" panose="02020609040205080304" pitchFamily="17" charset="-128"/>
                <a:ea typeface="ＭＳ 明朝" panose="02020609040205080304" pitchFamily="17" charset="-128"/>
              </a:rPr>
              <a:t>内容の構成の考え方</a:t>
            </a:r>
            <a:endParaRPr lang="en-US" altLang="ja-JP" dirty="0">
              <a:latin typeface="ＭＳ 明朝" panose="02020609040205080304" pitchFamily="17" charset="-128"/>
              <a:ea typeface="ＭＳ 明朝" panose="02020609040205080304" pitchFamily="17" charset="-128"/>
            </a:endParaRPr>
          </a:p>
          <a:p>
            <a:pPr marL="0" indent="0" algn="l" eaLnBrk="1" hangingPunct="1">
              <a:buClr>
                <a:schemeClr val="tx2"/>
              </a:buClr>
              <a:buSzPct val="80000"/>
              <a:buNone/>
              <a:tabLst>
                <a:tab pos="3424238" algn="l"/>
              </a:tabLst>
              <a:defRPr/>
            </a:pPr>
            <a:r>
              <a:rPr lang="en-US" altLang="ja-JP" dirty="0">
                <a:latin typeface="ＭＳ 明朝" panose="02020609040205080304" pitchFamily="17" charset="-128"/>
                <a:ea typeface="ＭＳ 明朝" panose="02020609040205080304" pitchFamily="17" charset="-128"/>
              </a:rPr>
              <a:t> (2) </a:t>
            </a:r>
            <a:r>
              <a:rPr lang="ja-JP" altLang="en-US" dirty="0">
                <a:latin typeface="ＭＳ 明朝" panose="02020609040205080304" pitchFamily="17" charset="-128"/>
                <a:ea typeface="ＭＳ 明朝" panose="02020609040205080304" pitchFamily="17" charset="-128"/>
              </a:rPr>
              <a:t>内容の改善・充実</a:t>
            </a:r>
            <a:endParaRPr lang="en-US" altLang="ja-JP" dirty="0">
              <a:latin typeface="ＭＳ 明朝" panose="02020609040205080304" pitchFamily="17" charset="-128"/>
              <a:ea typeface="ＭＳ 明朝" panose="02020609040205080304" pitchFamily="17" charset="-128"/>
            </a:endParaRPr>
          </a:p>
          <a:p>
            <a:pPr marL="0" indent="0" algn="l" eaLnBrk="1" hangingPunct="1">
              <a:buClr>
                <a:schemeClr val="tx2"/>
              </a:buClr>
              <a:buSzPct val="80000"/>
              <a:buNone/>
              <a:tabLst>
                <a:tab pos="3424238" algn="l"/>
              </a:tabLst>
              <a:defRPr/>
            </a:pPr>
            <a:r>
              <a:rPr lang="ja-JP" altLang="en-US" sz="2800" b="1" dirty="0">
                <a:latin typeface="ＭＳ 明朝" panose="02020609040205080304" pitchFamily="17" charset="-128"/>
                <a:ea typeface="ＭＳ 明朝" panose="02020609040205080304" pitchFamily="17" charset="-128"/>
              </a:rPr>
              <a:t>３　指導計画の作成と内容の取扱い</a:t>
            </a:r>
            <a:endParaRPr lang="en-US" altLang="ja-JP" sz="2800" b="1" dirty="0">
              <a:latin typeface="ＭＳ 明朝" panose="02020609040205080304" pitchFamily="17" charset="-128"/>
              <a:ea typeface="ＭＳ 明朝" panose="02020609040205080304" pitchFamily="17" charset="-128"/>
            </a:endParaRPr>
          </a:p>
          <a:p>
            <a:pPr algn="l" eaLnBrk="1" hangingPunct="1">
              <a:buClr>
                <a:schemeClr val="tx2"/>
              </a:buClr>
              <a:buSzPct val="80000"/>
              <a:tabLst>
                <a:tab pos="3424238" algn="l"/>
              </a:tabLst>
              <a:defRPr/>
            </a:pPr>
            <a:r>
              <a:rPr lang="en-US" altLang="ja-JP" sz="2800" dirty="0">
                <a:latin typeface="ＭＳ 明朝" panose="02020609040205080304" pitchFamily="17" charset="-128"/>
                <a:ea typeface="ＭＳ 明朝" panose="02020609040205080304" pitchFamily="17" charset="-128"/>
              </a:rPr>
              <a:t> </a:t>
            </a:r>
            <a:r>
              <a:rPr lang="en-US" altLang="ja-JP" dirty="0">
                <a:latin typeface="ＭＳ 明朝" panose="02020609040205080304" pitchFamily="17" charset="-128"/>
                <a:ea typeface="ＭＳ 明朝" panose="02020609040205080304" pitchFamily="17" charset="-128"/>
              </a:rPr>
              <a:t>(1) </a:t>
            </a:r>
            <a:r>
              <a:rPr lang="ja-JP" altLang="en-US" dirty="0">
                <a:latin typeface="ＭＳ 明朝" panose="02020609040205080304" pitchFamily="17" charset="-128"/>
                <a:ea typeface="ＭＳ 明朝" panose="02020609040205080304" pitchFamily="17" charset="-128"/>
              </a:rPr>
              <a:t>指導計画作成上の配慮事項</a:t>
            </a:r>
            <a:endParaRPr lang="en-US" altLang="ja-JP" dirty="0">
              <a:latin typeface="ＭＳ 明朝" panose="02020609040205080304" pitchFamily="17" charset="-128"/>
              <a:ea typeface="ＭＳ 明朝" panose="02020609040205080304" pitchFamily="17" charset="-128"/>
            </a:endParaRPr>
          </a:p>
          <a:p>
            <a:pPr algn="l" eaLnBrk="1" hangingPunct="1">
              <a:buClr>
                <a:schemeClr val="tx2"/>
              </a:buClr>
              <a:buSzPct val="80000"/>
              <a:tabLst>
                <a:tab pos="3424238" algn="l"/>
              </a:tabLst>
              <a:defRPr/>
            </a:pPr>
            <a:r>
              <a:rPr lang="en-US" altLang="ja-JP" sz="2800" dirty="0">
                <a:latin typeface="ＭＳ 明朝" panose="02020609040205080304" pitchFamily="17" charset="-128"/>
                <a:ea typeface="ＭＳ 明朝" panose="02020609040205080304" pitchFamily="17" charset="-128"/>
              </a:rPr>
              <a:t> </a:t>
            </a:r>
            <a:r>
              <a:rPr lang="en-US" altLang="ja-JP" dirty="0">
                <a:latin typeface="ＭＳ 明朝" panose="02020609040205080304" pitchFamily="17" charset="-128"/>
                <a:ea typeface="ＭＳ 明朝" panose="02020609040205080304" pitchFamily="17" charset="-128"/>
              </a:rPr>
              <a:t>(2) </a:t>
            </a:r>
            <a:r>
              <a:rPr lang="ja-JP" altLang="en-US" dirty="0">
                <a:latin typeface="ＭＳ 明朝" panose="02020609040205080304" pitchFamily="17" charset="-128"/>
                <a:ea typeface="ＭＳ 明朝" panose="02020609040205080304" pitchFamily="17" charset="-128"/>
              </a:rPr>
              <a:t>内容の取扱いと指導上の配慮事項</a:t>
            </a:r>
            <a:endParaRPr lang="en-US" altLang="ja-JP" dirty="0">
              <a:latin typeface="ＭＳ 明朝" panose="02020609040205080304" pitchFamily="17" charset="-128"/>
              <a:ea typeface="ＭＳ 明朝" panose="02020609040205080304" pitchFamily="17" charset="-128"/>
            </a:endParaRPr>
          </a:p>
          <a:p>
            <a:pPr algn="l" eaLnBrk="1" hangingPunct="1">
              <a:buClr>
                <a:schemeClr val="tx2"/>
              </a:buClr>
              <a:buSzPct val="80000"/>
              <a:tabLst>
                <a:tab pos="3424238" algn="l"/>
              </a:tabLst>
              <a:defRPr/>
            </a:pPr>
            <a:r>
              <a:rPr lang="ja-JP" altLang="en-US" sz="2800" b="1" dirty="0">
                <a:latin typeface="ＭＳ 明朝" panose="02020609040205080304" pitchFamily="17" charset="-128"/>
                <a:ea typeface="ＭＳ 明朝" panose="02020609040205080304" pitchFamily="17" charset="-128"/>
              </a:rPr>
              <a:t>４　移行期間中の対応や準備について</a:t>
            </a:r>
            <a:r>
              <a:rPr lang="ja-JP" altLang="en-US" sz="2800" b="1" dirty="0"/>
              <a:t>　</a:t>
            </a:r>
            <a:r>
              <a:rPr lang="ja-JP" altLang="en-US" sz="2800" dirty="0"/>
              <a:t>　　　　 　　　　　</a:t>
            </a:r>
            <a:endParaRPr lang="en-US" altLang="ja-JP" sz="2800" dirty="0"/>
          </a:p>
          <a:p>
            <a:pPr marL="0" indent="0" algn="l" eaLnBrk="1" hangingPunct="1">
              <a:buClr>
                <a:schemeClr val="tx2"/>
              </a:buClr>
              <a:buSzPct val="80000"/>
              <a:buNone/>
              <a:tabLst>
                <a:tab pos="3424238" algn="l"/>
              </a:tabLst>
              <a:defRPr/>
            </a:pPr>
            <a:r>
              <a:rPr lang="en-US" altLang="ja-JP" sz="2800" dirty="0"/>
              <a:t>               </a:t>
            </a:r>
            <a:r>
              <a:rPr lang="ja-JP" altLang="en-US" sz="2800" dirty="0"/>
              <a:t>　</a:t>
            </a:r>
            <a:r>
              <a:rPr lang="ja-JP" altLang="en-US" sz="2800" dirty="0">
                <a:latin typeface="HG丸ｺﾞｼｯｸM-PRO" panose="020F0600000000000000" pitchFamily="50" charset="-128"/>
                <a:ea typeface="HG丸ｺﾞｼｯｸM-PRO" panose="020F0600000000000000" pitchFamily="50" charset="-128"/>
              </a:rPr>
              <a:t>　　　　　　　　　　　　　　　</a:t>
            </a:r>
            <a:r>
              <a:rPr lang="ja-JP" altLang="en-US" sz="3200" dirty="0">
                <a:latin typeface="HG丸ｺﾞｼｯｸM-PRO" panose="020F0600000000000000" pitchFamily="50" charset="-128"/>
                <a:ea typeface="HG丸ｺﾞｼｯｸM-PRO" panose="020F0600000000000000" pitchFamily="50" charset="-128"/>
              </a:rPr>
              <a:t>　　　　　　　　　　</a:t>
            </a:r>
            <a:endParaRPr lang="en-US" altLang="ja-JP" sz="3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046531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57E71AD0-AD70-41A8-A240-B93211CD4E0D}"/>
              </a:ext>
            </a:extLst>
          </p:cNvPr>
          <p:cNvSpPr/>
          <p:nvPr/>
        </p:nvSpPr>
        <p:spPr>
          <a:xfrm>
            <a:off x="0" y="-4248"/>
            <a:ext cx="12192000" cy="518160"/>
          </a:xfrm>
          <a:prstGeom prst="rect">
            <a:avLst/>
          </a:prstGeom>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sz="2400" b="1" dirty="0">
                <a:solidFill>
                  <a:schemeClr val="bg1"/>
                </a:solidFill>
                <a:latin typeface="ＭＳ 明朝" panose="02020609040205080304" pitchFamily="17" charset="-128"/>
                <a:ea typeface="ＭＳ 明朝" panose="02020609040205080304" pitchFamily="17" charset="-128"/>
              </a:rPr>
              <a:t>(2)</a:t>
            </a:r>
            <a:r>
              <a:rPr kumimoji="1" lang="ja-JP" altLang="en-US" sz="2400" b="1" dirty="0">
                <a:solidFill>
                  <a:schemeClr val="bg1"/>
                </a:solidFill>
                <a:latin typeface="ＭＳ 明朝" panose="02020609040205080304" pitchFamily="17" charset="-128"/>
                <a:ea typeface="ＭＳ 明朝" panose="02020609040205080304" pitchFamily="17" charset="-128"/>
              </a:rPr>
              <a:t>内容の改善・充実</a:t>
            </a:r>
            <a:r>
              <a:rPr lang="ja-JP" altLang="en-US" sz="2400" b="1" dirty="0">
                <a:solidFill>
                  <a:schemeClr val="bg1"/>
                </a:solidFill>
                <a:latin typeface="ＭＳ 明朝" panose="02020609040205080304" pitchFamily="17" charset="-128"/>
                <a:ea typeface="ＭＳ 明朝" panose="02020609040205080304" pitchFamily="17" charset="-128"/>
              </a:rPr>
              <a:t>／「Ａ 表 現」歌唱　　　　　　　　　</a:t>
            </a:r>
            <a:endParaRPr kumimoji="1" lang="ja-JP" altLang="en-US" sz="2400" b="1" dirty="0">
              <a:solidFill>
                <a:schemeClr val="bg1"/>
              </a:solidFill>
              <a:latin typeface="ＭＳ 明朝" panose="02020609040205080304" pitchFamily="17" charset="-128"/>
              <a:ea typeface="ＭＳ 明朝" panose="02020609040205080304" pitchFamily="17" charset="-128"/>
            </a:endParaRPr>
          </a:p>
        </p:txBody>
      </p:sp>
      <p:sp>
        <p:nvSpPr>
          <p:cNvPr id="12" name="テキスト ボックス 11">
            <a:extLst>
              <a:ext uri="{FF2B5EF4-FFF2-40B4-BE49-F238E27FC236}">
                <a16:creationId xmlns:a16="http://schemas.microsoft.com/office/drawing/2014/main" id="{6B5656CB-6CBF-44CB-888C-46755AB23446}"/>
              </a:ext>
            </a:extLst>
          </p:cNvPr>
          <p:cNvSpPr txBox="1"/>
          <p:nvPr/>
        </p:nvSpPr>
        <p:spPr>
          <a:xfrm>
            <a:off x="10580240" y="44164"/>
            <a:ext cx="1611760" cy="430887"/>
          </a:xfrm>
          <a:prstGeom prst="rect">
            <a:avLst/>
          </a:prstGeom>
          <a:noFill/>
          <a:ln>
            <a:noFill/>
          </a:ln>
        </p:spPr>
        <p:txBody>
          <a:bodyPr wrap="square" rtlCol="0">
            <a:spAutoFit/>
          </a:bodyPr>
          <a:lstStyle/>
          <a:p>
            <a:r>
              <a:rPr lang="ja-JP" altLang="en-US" sz="2200" b="1" dirty="0">
                <a:solidFill>
                  <a:schemeClr val="bg1"/>
                </a:solidFill>
                <a:latin typeface="ＭＳ 明朝" panose="02020609040205080304" pitchFamily="17" charset="-128"/>
                <a:ea typeface="ＭＳ 明朝" panose="02020609040205080304" pitchFamily="17" charset="-128"/>
              </a:rPr>
              <a:t>解説　</a:t>
            </a:r>
            <a:r>
              <a:rPr lang="en-US" altLang="ja-JP" sz="2200" b="1" dirty="0">
                <a:solidFill>
                  <a:schemeClr val="bg1"/>
                </a:solidFill>
                <a:latin typeface="ＭＳ 明朝" panose="02020609040205080304" pitchFamily="17" charset="-128"/>
                <a:ea typeface="ＭＳ 明朝" panose="02020609040205080304" pitchFamily="17" charset="-128"/>
              </a:rPr>
              <a:t>p22</a:t>
            </a:r>
            <a:endParaRPr lang="ja-JP" altLang="en-US" sz="2200" b="1" dirty="0">
              <a:solidFill>
                <a:schemeClr val="bg1"/>
              </a:solidFill>
              <a:latin typeface="ＭＳ 明朝" panose="02020609040205080304" pitchFamily="17" charset="-128"/>
              <a:ea typeface="ＭＳ 明朝" panose="02020609040205080304" pitchFamily="17" charset="-128"/>
            </a:endParaRPr>
          </a:p>
        </p:txBody>
      </p:sp>
      <p:sp>
        <p:nvSpPr>
          <p:cNvPr id="25" name="矢印: 右 23">
            <a:extLst>
              <a:ext uri="{FF2B5EF4-FFF2-40B4-BE49-F238E27FC236}">
                <a16:creationId xmlns:a16="http://schemas.microsoft.com/office/drawing/2014/main" id="{B2227506-90BB-4AC4-99B9-CEADC103FF38}"/>
              </a:ext>
            </a:extLst>
          </p:cNvPr>
          <p:cNvSpPr/>
          <p:nvPr/>
        </p:nvSpPr>
        <p:spPr>
          <a:xfrm>
            <a:off x="435047" y="4604751"/>
            <a:ext cx="382556" cy="43071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sp>
        <p:nvSpPr>
          <p:cNvPr id="27" name="テキスト ボックス 26"/>
          <p:cNvSpPr txBox="1"/>
          <p:nvPr/>
        </p:nvSpPr>
        <p:spPr>
          <a:xfrm>
            <a:off x="898490" y="4441649"/>
            <a:ext cx="10788687" cy="1077218"/>
          </a:xfrm>
          <a:prstGeom prst="rect">
            <a:avLst/>
          </a:prstGeom>
          <a:noFill/>
          <a:ln>
            <a:noFill/>
          </a:ln>
        </p:spPr>
        <p:txBody>
          <a:bodyPr wrap="square" rtlCol="0">
            <a:spAutoFit/>
          </a:bodyPr>
          <a:lstStyle/>
          <a:p>
            <a:r>
              <a:rPr lang="ja-JP" altLang="en-US" sz="3200" dirty="0">
                <a:latin typeface="ＭＳ 明朝" panose="02020609040205080304" pitchFamily="17" charset="-128"/>
                <a:ea typeface="ＭＳ 明朝" panose="02020609040205080304" pitchFamily="17" charset="-128"/>
              </a:rPr>
              <a:t>  「技能」は，アの事項と結びつけて指導することが大切。</a:t>
            </a:r>
            <a:endParaRPr lang="en-US" altLang="ja-JP" sz="3200" dirty="0">
              <a:latin typeface="ＭＳ 明朝" panose="02020609040205080304" pitchFamily="17" charset="-128"/>
              <a:ea typeface="ＭＳ 明朝" panose="02020609040205080304" pitchFamily="17" charset="-128"/>
            </a:endParaRPr>
          </a:p>
          <a:p>
            <a:r>
              <a:rPr lang="ja-JP" altLang="en-US" sz="3200" dirty="0">
                <a:latin typeface="ＭＳ 明朝" panose="02020609040205080304" pitchFamily="17" charset="-128"/>
                <a:ea typeface="ＭＳ 明朝" panose="02020609040205080304" pitchFamily="17" charset="-128"/>
              </a:rPr>
              <a:t>　</a:t>
            </a:r>
            <a:r>
              <a:rPr lang="ja-JP" altLang="en-US" sz="2000" dirty="0">
                <a:latin typeface="ＭＳ 明朝" panose="02020609040205080304" pitchFamily="17" charset="-128"/>
                <a:ea typeface="ＭＳ 明朝" panose="02020609040205080304" pitchFamily="17" charset="-128"/>
              </a:rPr>
              <a:t>（器楽も同じ）</a:t>
            </a:r>
          </a:p>
        </p:txBody>
      </p:sp>
      <p:sp>
        <p:nvSpPr>
          <p:cNvPr id="28" name="正方形/長方形 27"/>
          <p:cNvSpPr/>
          <p:nvPr/>
        </p:nvSpPr>
        <p:spPr>
          <a:xfrm>
            <a:off x="158450" y="1716597"/>
            <a:ext cx="11528727" cy="2117924"/>
          </a:xfrm>
          <a:prstGeom prst="rect">
            <a:avLst/>
          </a:prstGeom>
          <a:noFill/>
          <a:ln w="38100">
            <a:solidFill>
              <a:srgbClr val="8B18A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sp>
        <p:nvSpPr>
          <p:cNvPr id="30" name="テキスト ボックス 29"/>
          <p:cNvSpPr txBox="1"/>
          <p:nvPr/>
        </p:nvSpPr>
        <p:spPr>
          <a:xfrm>
            <a:off x="-254106" y="1739966"/>
            <a:ext cx="12192000" cy="2431435"/>
          </a:xfrm>
          <a:prstGeom prst="rect">
            <a:avLst/>
          </a:prstGeom>
          <a:noFill/>
          <a:ln>
            <a:noFill/>
          </a:ln>
        </p:spPr>
        <p:txBody>
          <a:bodyPr wrap="square" rtlCol="0">
            <a:spAutoFit/>
          </a:bodyPr>
          <a:lstStyle/>
          <a:p>
            <a:r>
              <a:rPr lang="ja-JP" altLang="en-US" sz="2200" b="1" dirty="0">
                <a:latin typeface="ＭＳ 明朝" panose="02020609040205080304" pitchFamily="17" charset="-128"/>
                <a:ea typeface="ＭＳ 明朝" panose="02020609040205080304" pitchFamily="17" charset="-128"/>
              </a:rPr>
              <a:t>　 </a:t>
            </a:r>
            <a:r>
              <a:rPr lang="ja-JP" altLang="en-US" sz="2800" dirty="0">
                <a:solidFill>
                  <a:srgbClr val="FF0000"/>
                </a:solidFill>
                <a:latin typeface="ＭＳ 明朝" panose="02020609040205080304" pitchFamily="17" charset="-128"/>
                <a:ea typeface="ＭＳ 明朝" panose="02020609040205080304" pitchFamily="17" charset="-128"/>
              </a:rPr>
              <a:t>ウ　思いや意図に合った表現をするために必要な次の</a:t>
            </a:r>
            <a:r>
              <a:rPr lang="en-US" altLang="ja-JP" sz="2800" dirty="0">
                <a:solidFill>
                  <a:srgbClr val="FF0000"/>
                </a:solidFill>
                <a:latin typeface="ＭＳ 明朝" panose="02020609040205080304" pitchFamily="17" charset="-128"/>
                <a:ea typeface="ＭＳ 明朝" panose="02020609040205080304" pitchFamily="17" charset="-128"/>
              </a:rPr>
              <a:t>(</a:t>
            </a:r>
            <a:r>
              <a:rPr lang="ja-JP" altLang="en-US" sz="2800" dirty="0">
                <a:solidFill>
                  <a:srgbClr val="FF0000"/>
                </a:solidFill>
                <a:latin typeface="ＭＳ 明朝" panose="02020609040205080304" pitchFamily="17" charset="-128"/>
                <a:ea typeface="ＭＳ 明朝" panose="02020609040205080304" pitchFamily="17" charset="-128"/>
              </a:rPr>
              <a:t>ｱ</a:t>
            </a:r>
            <a:r>
              <a:rPr lang="en-US" altLang="ja-JP" sz="2800" dirty="0">
                <a:solidFill>
                  <a:srgbClr val="FF0000"/>
                </a:solidFill>
                <a:latin typeface="ＭＳ 明朝" panose="02020609040205080304" pitchFamily="17" charset="-128"/>
                <a:ea typeface="ＭＳ 明朝" panose="02020609040205080304" pitchFamily="17" charset="-128"/>
              </a:rPr>
              <a:t>)</a:t>
            </a:r>
            <a:r>
              <a:rPr lang="ja-JP" altLang="en-US" sz="2800" dirty="0">
                <a:solidFill>
                  <a:srgbClr val="FF0000"/>
                </a:solidFill>
                <a:latin typeface="ＭＳ 明朝" panose="02020609040205080304" pitchFamily="17" charset="-128"/>
                <a:ea typeface="ＭＳ 明朝" panose="02020609040205080304" pitchFamily="17" charset="-128"/>
              </a:rPr>
              <a:t>から</a:t>
            </a:r>
            <a:r>
              <a:rPr lang="en-US" altLang="ja-JP" sz="2800" dirty="0">
                <a:solidFill>
                  <a:srgbClr val="FF0000"/>
                </a:solidFill>
                <a:latin typeface="ＭＳ 明朝" panose="02020609040205080304" pitchFamily="17" charset="-128"/>
                <a:ea typeface="ＭＳ 明朝" panose="02020609040205080304" pitchFamily="17" charset="-128"/>
              </a:rPr>
              <a:t>(</a:t>
            </a:r>
            <a:r>
              <a:rPr lang="ja-JP" altLang="en-US" sz="2800" dirty="0">
                <a:solidFill>
                  <a:srgbClr val="FF0000"/>
                </a:solidFill>
                <a:latin typeface="ＭＳ 明朝" panose="02020609040205080304" pitchFamily="17" charset="-128"/>
                <a:ea typeface="ＭＳ 明朝" panose="02020609040205080304" pitchFamily="17" charset="-128"/>
              </a:rPr>
              <a:t>ｳ</a:t>
            </a:r>
            <a:r>
              <a:rPr lang="en-US" altLang="ja-JP" sz="2800" dirty="0">
                <a:solidFill>
                  <a:srgbClr val="FF0000"/>
                </a:solidFill>
                <a:latin typeface="ＭＳ 明朝" panose="02020609040205080304" pitchFamily="17" charset="-128"/>
                <a:ea typeface="ＭＳ 明朝" panose="02020609040205080304" pitchFamily="17" charset="-128"/>
              </a:rPr>
              <a:t>)</a:t>
            </a:r>
            <a:r>
              <a:rPr lang="ja-JP" altLang="en-US" sz="2800" dirty="0" err="1">
                <a:solidFill>
                  <a:srgbClr val="FF0000"/>
                </a:solidFill>
                <a:latin typeface="ＭＳ 明朝" panose="02020609040205080304" pitchFamily="17" charset="-128"/>
                <a:ea typeface="ＭＳ 明朝" panose="02020609040205080304" pitchFamily="17" charset="-128"/>
              </a:rPr>
              <a:t>までの</a:t>
            </a:r>
            <a:endParaRPr lang="en-US" altLang="ja-JP" sz="2800" dirty="0">
              <a:solidFill>
                <a:srgbClr val="FF0000"/>
              </a:solidFill>
              <a:latin typeface="ＭＳ 明朝" panose="02020609040205080304" pitchFamily="17" charset="-128"/>
              <a:ea typeface="ＭＳ 明朝" panose="02020609040205080304" pitchFamily="17" charset="-128"/>
            </a:endParaRPr>
          </a:p>
          <a:p>
            <a:r>
              <a:rPr lang="ja-JP" altLang="en-US" sz="2800" dirty="0">
                <a:solidFill>
                  <a:srgbClr val="FF0000"/>
                </a:solidFill>
                <a:latin typeface="ＭＳ 明朝" panose="02020609040205080304" pitchFamily="17" charset="-128"/>
                <a:ea typeface="ＭＳ 明朝" panose="02020609040205080304" pitchFamily="17" charset="-128"/>
              </a:rPr>
              <a:t>　  技能</a:t>
            </a:r>
            <a:r>
              <a:rPr lang="ja-JP" altLang="en-US" sz="2800" dirty="0">
                <a:latin typeface="ＭＳ 明朝" panose="02020609040205080304" pitchFamily="17" charset="-128"/>
                <a:ea typeface="ＭＳ 明朝" panose="02020609040205080304" pitchFamily="17" charset="-128"/>
              </a:rPr>
              <a:t>を身に付けること</a:t>
            </a:r>
            <a:r>
              <a:rPr lang="ja-JP" altLang="en-US" sz="2200" dirty="0">
                <a:latin typeface="ＭＳ 明朝" panose="02020609040205080304" pitchFamily="17" charset="-128"/>
                <a:ea typeface="ＭＳ 明朝" panose="02020609040205080304" pitchFamily="17" charset="-128"/>
              </a:rPr>
              <a:t>。</a:t>
            </a:r>
            <a:endParaRPr lang="en-US" altLang="ja-JP" sz="2200" dirty="0">
              <a:latin typeface="ＭＳ 明朝" panose="02020609040205080304" pitchFamily="17" charset="-128"/>
              <a:ea typeface="ＭＳ 明朝" panose="02020609040205080304" pitchFamily="17" charset="-128"/>
            </a:endParaRPr>
          </a:p>
          <a:p>
            <a:r>
              <a:rPr lang="en-US" altLang="ja-JP" sz="2200" dirty="0">
                <a:latin typeface="ＭＳ 明朝" panose="02020609040205080304" pitchFamily="17" charset="-128"/>
                <a:ea typeface="ＭＳ 明朝" panose="02020609040205080304" pitchFamily="17" charset="-128"/>
              </a:rPr>
              <a:t>     </a:t>
            </a:r>
            <a:r>
              <a:rPr lang="en-US" altLang="ja-JP" sz="2400" dirty="0">
                <a:latin typeface="ＭＳ 明朝" panose="02020609040205080304" pitchFamily="17" charset="-128"/>
                <a:ea typeface="ＭＳ 明朝" panose="02020609040205080304" pitchFamily="17" charset="-128"/>
              </a:rPr>
              <a:t>(</a:t>
            </a:r>
            <a:r>
              <a:rPr lang="ja-JP" altLang="en-US" sz="2400" dirty="0">
                <a:latin typeface="ＭＳ 明朝" panose="02020609040205080304" pitchFamily="17" charset="-128"/>
                <a:ea typeface="ＭＳ 明朝" panose="02020609040205080304" pitchFamily="17" charset="-128"/>
              </a:rPr>
              <a:t>ｱ） 聴唱・視唱の技能</a:t>
            </a:r>
            <a:endParaRPr lang="en-US" altLang="ja-JP" sz="2400" dirty="0">
              <a:latin typeface="ＭＳ 明朝" panose="02020609040205080304" pitchFamily="17" charset="-128"/>
              <a:ea typeface="ＭＳ 明朝" panose="02020609040205080304" pitchFamily="17" charset="-128"/>
            </a:endParaRPr>
          </a:p>
          <a:p>
            <a:r>
              <a:rPr lang="ja-JP" altLang="en-US" sz="2200" dirty="0">
                <a:latin typeface="ＭＳ 明朝" panose="02020609040205080304" pitchFamily="17" charset="-128"/>
                <a:ea typeface="ＭＳ 明朝" panose="02020609040205080304" pitchFamily="17" charset="-128"/>
              </a:rPr>
              <a:t>　　 </a:t>
            </a:r>
            <a:r>
              <a:rPr lang="en-US" altLang="ja-JP" sz="2400" dirty="0">
                <a:latin typeface="ＭＳ 明朝" panose="02020609040205080304" pitchFamily="17" charset="-128"/>
                <a:ea typeface="ＭＳ 明朝" panose="02020609040205080304" pitchFamily="17" charset="-128"/>
              </a:rPr>
              <a:t>(</a:t>
            </a:r>
            <a:r>
              <a:rPr lang="ja-JP" altLang="en-US" sz="2400" dirty="0">
                <a:latin typeface="ＭＳ 明朝" panose="02020609040205080304" pitchFamily="17" charset="-128"/>
                <a:ea typeface="ＭＳ 明朝" panose="02020609040205080304" pitchFamily="17" charset="-128"/>
              </a:rPr>
              <a:t>ｲ</a:t>
            </a:r>
            <a:r>
              <a:rPr lang="en-US" altLang="ja-JP" sz="2400" dirty="0">
                <a:latin typeface="ＭＳ 明朝" panose="02020609040205080304" pitchFamily="17" charset="-128"/>
                <a:ea typeface="ＭＳ 明朝" panose="02020609040205080304" pitchFamily="17" charset="-128"/>
              </a:rPr>
              <a:t>)  </a:t>
            </a:r>
            <a:r>
              <a:rPr lang="ja-JP" altLang="en-US" sz="2400" dirty="0">
                <a:latin typeface="ＭＳ 明朝" panose="02020609040205080304" pitchFamily="17" charset="-128"/>
                <a:ea typeface="ＭＳ 明朝" panose="02020609040205080304" pitchFamily="17" charset="-128"/>
              </a:rPr>
              <a:t>自然で無理のない，響きのある歌い方で歌う技能</a:t>
            </a:r>
            <a:endParaRPr lang="en-US" altLang="ja-JP" sz="2400" dirty="0">
              <a:latin typeface="ＭＳ 明朝" panose="02020609040205080304" pitchFamily="17" charset="-128"/>
              <a:ea typeface="ＭＳ 明朝" panose="02020609040205080304" pitchFamily="17" charset="-128"/>
            </a:endParaRPr>
          </a:p>
          <a:p>
            <a:r>
              <a:rPr lang="en-US" altLang="ja-JP" sz="2200" dirty="0">
                <a:latin typeface="ＭＳ 明朝" panose="02020609040205080304" pitchFamily="17" charset="-128"/>
                <a:ea typeface="ＭＳ 明朝" panose="02020609040205080304" pitchFamily="17" charset="-128"/>
              </a:rPr>
              <a:t>     </a:t>
            </a:r>
            <a:r>
              <a:rPr lang="en-US" altLang="ja-JP" sz="2400" dirty="0">
                <a:latin typeface="ＭＳ 明朝" panose="02020609040205080304" pitchFamily="17" charset="-128"/>
                <a:ea typeface="ＭＳ 明朝" panose="02020609040205080304" pitchFamily="17" charset="-128"/>
              </a:rPr>
              <a:t>(</a:t>
            </a:r>
            <a:r>
              <a:rPr lang="ja-JP" altLang="en-US" sz="2400" dirty="0">
                <a:latin typeface="ＭＳ 明朝" panose="02020609040205080304" pitchFamily="17" charset="-128"/>
                <a:ea typeface="ＭＳ 明朝" panose="02020609040205080304" pitchFamily="17" charset="-128"/>
              </a:rPr>
              <a:t>ｳ） 声を合わせて歌う技能</a:t>
            </a:r>
          </a:p>
          <a:p>
            <a:r>
              <a:rPr lang="en-US" altLang="ja-JP" sz="2400" dirty="0">
                <a:latin typeface="ＭＳ 明朝" panose="02020609040205080304" pitchFamily="17" charset="-128"/>
                <a:ea typeface="ＭＳ 明朝" panose="02020609040205080304" pitchFamily="17" charset="-128"/>
              </a:rPr>
              <a:t>   </a:t>
            </a:r>
          </a:p>
        </p:txBody>
      </p:sp>
      <p:sp>
        <p:nvSpPr>
          <p:cNvPr id="32" name="角丸四角形 31"/>
          <p:cNvSpPr/>
          <p:nvPr/>
        </p:nvSpPr>
        <p:spPr>
          <a:xfrm>
            <a:off x="9521226" y="2659626"/>
            <a:ext cx="1864894" cy="80611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kern="0" dirty="0">
                <a:solidFill>
                  <a:schemeClr val="tx1"/>
                </a:solidFill>
                <a:latin typeface="ＭＳ 明朝" panose="02020609040205080304" pitchFamily="17" charset="-128"/>
                <a:ea typeface="ＭＳ 明朝" panose="02020609040205080304" pitchFamily="17" charset="-128"/>
              </a:rPr>
              <a:t>ウ「技能」</a:t>
            </a:r>
          </a:p>
        </p:txBody>
      </p:sp>
      <p:sp>
        <p:nvSpPr>
          <p:cNvPr id="2" name="正方形/長方形 1"/>
          <p:cNvSpPr/>
          <p:nvPr/>
        </p:nvSpPr>
        <p:spPr>
          <a:xfrm>
            <a:off x="898490" y="5884627"/>
            <a:ext cx="11400949" cy="461665"/>
          </a:xfrm>
          <a:prstGeom prst="rect">
            <a:avLst/>
          </a:prstGeom>
        </p:spPr>
        <p:txBody>
          <a:bodyPr wrap="square">
            <a:spAutoFit/>
          </a:bodyPr>
          <a:lstStyle/>
          <a:p>
            <a:r>
              <a:rPr lang="ja-JP" altLang="en-US" sz="2400" dirty="0">
                <a:latin typeface="ＭＳ 明朝" panose="02020609040205080304" pitchFamily="17" charset="-128"/>
                <a:ea typeface="ＭＳ 明朝" panose="02020609040205080304" pitchFamily="17" charset="-128"/>
              </a:rPr>
              <a:t>＊　アの事項  曲の特徴にふさわしい歌唱表現を工夫し，</a:t>
            </a:r>
            <a:r>
              <a:rPr lang="ja-JP" altLang="en-US" sz="2400" dirty="0">
                <a:solidFill>
                  <a:srgbClr val="FF0000"/>
                </a:solidFill>
                <a:latin typeface="ＭＳ 明朝" panose="02020609040205080304" pitchFamily="17" charset="-128"/>
                <a:ea typeface="ＭＳ 明朝" panose="02020609040205080304" pitchFamily="17" charset="-128"/>
              </a:rPr>
              <a:t>思いや意図</a:t>
            </a:r>
            <a:r>
              <a:rPr lang="ja-JP" altLang="en-US" sz="2400" dirty="0">
                <a:latin typeface="ＭＳ 明朝" panose="02020609040205080304" pitchFamily="17" charset="-128"/>
                <a:ea typeface="ＭＳ 明朝" panose="02020609040205080304" pitchFamily="17" charset="-128"/>
              </a:rPr>
              <a:t>をもつこと。</a:t>
            </a:r>
          </a:p>
        </p:txBody>
      </p:sp>
      <p:sp>
        <p:nvSpPr>
          <p:cNvPr id="33" name="正方形/長方形 32"/>
          <p:cNvSpPr/>
          <p:nvPr/>
        </p:nvSpPr>
        <p:spPr>
          <a:xfrm>
            <a:off x="4818785" y="1395003"/>
            <a:ext cx="7174523" cy="338554"/>
          </a:xfrm>
          <a:prstGeom prst="rect">
            <a:avLst/>
          </a:prstGeom>
        </p:spPr>
        <p:txBody>
          <a:bodyPr wrap="square">
            <a:spAutoFit/>
          </a:bodyPr>
          <a:lstStyle/>
          <a:p>
            <a:r>
              <a:rPr lang="en-US" altLang="ja-JP" sz="1600" dirty="0">
                <a:solidFill>
                  <a:schemeClr val="accent1">
                    <a:lumMod val="75000"/>
                  </a:schemeClr>
                </a:solidFill>
                <a:latin typeface="ＭＳ 明朝" panose="02020609040205080304" pitchFamily="17" charset="-128"/>
                <a:ea typeface="ＭＳ 明朝" panose="02020609040205080304" pitchFamily="17" charset="-128"/>
              </a:rPr>
              <a:t>〈</a:t>
            </a:r>
            <a:r>
              <a:rPr lang="ja-JP" altLang="en-US" sz="1600" dirty="0">
                <a:solidFill>
                  <a:schemeClr val="accent1">
                    <a:lumMod val="75000"/>
                  </a:schemeClr>
                </a:solidFill>
                <a:latin typeface="ＭＳ 明朝" panose="02020609040205080304" pitchFamily="17" charset="-128"/>
                <a:ea typeface="ＭＳ 明朝" panose="02020609040205080304" pitchFamily="17" charset="-128"/>
              </a:rPr>
              <a:t>小学校６年間を通じて育てる内容として，高学年の内容を基にしたもの</a:t>
            </a:r>
            <a:r>
              <a:rPr lang="en-US" altLang="ja-JP" sz="1600" dirty="0">
                <a:solidFill>
                  <a:schemeClr val="accent1">
                    <a:lumMod val="75000"/>
                  </a:schemeClr>
                </a:solidFill>
                <a:latin typeface="ＭＳ 明朝" panose="02020609040205080304" pitchFamily="17" charset="-128"/>
                <a:ea typeface="ＭＳ 明朝" panose="02020609040205080304" pitchFamily="17" charset="-128"/>
              </a:rPr>
              <a:t>〉</a:t>
            </a:r>
          </a:p>
        </p:txBody>
      </p:sp>
      <p:sp>
        <p:nvSpPr>
          <p:cNvPr id="3" name="正方形/長方形 2"/>
          <p:cNvSpPr/>
          <p:nvPr/>
        </p:nvSpPr>
        <p:spPr>
          <a:xfrm>
            <a:off x="-67480" y="1099522"/>
            <a:ext cx="2456122" cy="430887"/>
          </a:xfrm>
          <a:prstGeom prst="rect">
            <a:avLst/>
          </a:prstGeom>
        </p:spPr>
        <p:txBody>
          <a:bodyPr wrap="none">
            <a:spAutoFit/>
          </a:bodyPr>
          <a:lstStyle/>
          <a:p>
            <a:r>
              <a:rPr lang="ja-JP" altLang="en-US" sz="2200" b="1" dirty="0">
                <a:latin typeface="ＭＳ 明朝" panose="02020609040205080304" pitchFamily="17" charset="-128"/>
                <a:ea typeface="ＭＳ 明朝" panose="02020609040205080304" pitchFamily="17" charset="-128"/>
              </a:rPr>
              <a:t>「Ａ 表 現」歌唱</a:t>
            </a:r>
            <a:endParaRPr lang="ja-JP" altLang="en-US" sz="2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4171812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532848" y="5896702"/>
            <a:ext cx="11659152" cy="830997"/>
          </a:xfrm>
          <a:prstGeom prst="rect">
            <a:avLst/>
          </a:prstGeom>
        </p:spPr>
        <p:txBody>
          <a:bodyPr wrap="square">
            <a:spAutoFit/>
          </a:bodyPr>
          <a:lstStyle/>
          <a:p>
            <a:r>
              <a:rPr lang="ja-JP" altLang="en-US" sz="2400" dirty="0">
                <a:latin typeface="ＭＳ 明朝" panose="02020609040205080304" pitchFamily="17" charset="-128"/>
                <a:ea typeface="ＭＳ 明朝" panose="02020609040205080304" pitchFamily="17" charset="-128"/>
              </a:rPr>
              <a:t>　曲の特徴にふさわしい楽器表現の工夫をしたり（ア），音色や響きに気を付けて，楽器を演奏する技能（ウ）につながる。</a:t>
            </a:r>
          </a:p>
        </p:txBody>
      </p:sp>
      <p:sp>
        <p:nvSpPr>
          <p:cNvPr id="9" name="テキスト ボックス 8"/>
          <p:cNvSpPr txBox="1"/>
          <p:nvPr/>
        </p:nvSpPr>
        <p:spPr>
          <a:xfrm>
            <a:off x="157557" y="933593"/>
            <a:ext cx="11633470" cy="2000548"/>
          </a:xfrm>
          <a:prstGeom prst="rect">
            <a:avLst/>
          </a:prstGeom>
          <a:noFill/>
          <a:ln>
            <a:noFill/>
          </a:ln>
        </p:spPr>
        <p:txBody>
          <a:bodyPr wrap="square" rtlCol="0">
            <a:spAutoFit/>
          </a:bodyPr>
          <a:lstStyle/>
          <a:p>
            <a:r>
              <a:rPr lang="ja-JP" altLang="en-US" sz="2800" b="1" dirty="0">
                <a:latin typeface="ＭＳ 明朝" panose="02020609040205080304" pitchFamily="17" charset="-128"/>
                <a:ea typeface="ＭＳ 明朝" panose="02020609040205080304" pitchFamily="17" charset="-128"/>
              </a:rPr>
              <a:t>　</a:t>
            </a:r>
          </a:p>
          <a:p>
            <a:r>
              <a:rPr lang="ja-JP" altLang="en-US" sz="3200" dirty="0">
                <a:latin typeface="ＭＳ 明朝" panose="02020609040205080304" pitchFamily="17" charset="-128"/>
                <a:ea typeface="ＭＳ 明朝" panose="02020609040205080304" pitchFamily="17" charset="-128"/>
              </a:rPr>
              <a:t>イ　曲想と音楽の構造や歌詞の内容との関わりについて理解す</a:t>
            </a:r>
            <a:endParaRPr lang="en-US" altLang="ja-JP" sz="3200" dirty="0">
              <a:latin typeface="ＭＳ 明朝" panose="02020609040205080304" pitchFamily="17" charset="-128"/>
              <a:ea typeface="ＭＳ 明朝" panose="02020609040205080304" pitchFamily="17" charset="-128"/>
            </a:endParaRPr>
          </a:p>
          <a:p>
            <a:r>
              <a:rPr lang="ja-JP" altLang="en-US" sz="3200" dirty="0">
                <a:latin typeface="ＭＳ 明朝" panose="02020609040205080304" pitchFamily="17" charset="-128"/>
                <a:ea typeface="ＭＳ 明朝" panose="02020609040205080304" pitchFamily="17" charset="-128"/>
              </a:rPr>
              <a:t>　ること。</a:t>
            </a:r>
          </a:p>
          <a:p>
            <a:r>
              <a:rPr lang="ja-JP" altLang="en-US" sz="3200" dirty="0">
                <a:latin typeface="ＭＳ 明朝" panose="02020609040205080304" pitchFamily="17" charset="-128"/>
                <a:ea typeface="ＭＳ 明朝" panose="02020609040205080304" pitchFamily="17" charset="-128"/>
              </a:rPr>
              <a:t>    </a:t>
            </a:r>
          </a:p>
        </p:txBody>
      </p:sp>
      <p:sp>
        <p:nvSpPr>
          <p:cNvPr id="13" name="正方形/長方形 12"/>
          <p:cNvSpPr/>
          <p:nvPr/>
        </p:nvSpPr>
        <p:spPr>
          <a:xfrm>
            <a:off x="5182436" y="938325"/>
            <a:ext cx="7174523" cy="338554"/>
          </a:xfrm>
          <a:prstGeom prst="rect">
            <a:avLst/>
          </a:prstGeom>
        </p:spPr>
        <p:txBody>
          <a:bodyPr wrap="square">
            <a:spAutoFit/>
          </a:bodyPr>
          <a:lstStyle/>
          <a:p>
            <a:r>
              <a:rPr lang="en-US" altLang="ja-JP" sz="1600" dirty="0">
                <a:solidFill>
                  <a:schemeClr val="accent1">
                    <a:lumMod val="75000"/>
                  </a:schemeClr>
                </a:solidFill>
                <a:latin typeface="ＭＳ 明朝" panose="02020609040205080304" pitchFamily="17" charset="-128"/>
                <a:ea typeface="ＭＳ 明朝" panose="02020609040205080304" pitchFamily="17" charset="-128"/>
              </a:rPr>
              <a:t>〈</a:t>
            </a:r>
            <a:r>
              <a:rPr lang="ja-JP" altLang="en-US" sz="1600" dirty="0">
                <a:solidFill>
                  <a:schemeClr val="accent1">
                    <a:lumMod val="75000"/>
                  </a:schemeClr>
                </a:solidFill>
                <a:latin typeface="ＭＳ 明朝" panose="02020609040205080304" pitchFamily="17" charset="-128"/>
                <a:ea typeface="ＭＳ 明朝" panose="02020609040205080304" pitchFamily="17" charset="-128"/>
              </a:rPr>
              <a:t>小学校６年間を通じて育てる内容として，高学年の内容を基にしたもの</a:t>
            </a:r>
            <a:r>
              <a:rPr lang="en-US" altLang="ja-JP" sz="1600" dirty="0">
                <a:solidFill>
                  <a:schemeClr val="accent1">
                    <a:lumMod val="75000"/>
                  </a:schemeClr>
                </a:solidFill>
                <a:latin typeface="ＭＳ 明朝" panose="02020609040205080304" pitchFamily="17" charset="-128"/>
                <a:ea typeface="ＭＳ 明朝" panose="02020609040205080304" pitchFamily="17" charset="-128"/>
              </a:rPr>
              <a:t>〉</a:t>
            </a:r>
          </a:p>
        </p:txBody>
      </p:sp>
      <p:sp>
        <p:nvSpPr>
          <p:cNvPr id="3" name="正方形/長方形 2"/>
          <p:cNvSpPr/>
          <p:nvPr/>
        </p:nvSpPr>
        <p:spPr>
          <a:xfrm>
            <a:off x="149014" y="1289754"/>
            <a:ext cx="11934113" cy="1389316"/>
          </a:xfrm>
          <a:prstGeom prst="rect">
            <a:avLst/>
          </a:prstGeom>
          <a:noFill/>
          <a:ln w="38100">
            <a:solidFill>
              <a:srgbClr val="8B18A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sp>
        <p:nvSpPr>
          <p:cNvPr id="11" name="正方形/長方形 10">
            <a:extLst>
              <a:ext uri="{FF2B5EF4-FFF2-40B4-BE49-F238E27FC236}">
                <a16:creationId xmlns:a16="http://schemas.microsoft.com/office/drawing/2014/main" id="{57E71AD0-AD70-41A8-A240-B93211CD4E0D}"/>
              </a:ext>
            </a:extLst>
          </p:cNvPr>
          <p:cNvSpPr/>
          <p:nvPr/>
        </p:nvSpPr>
        <p:spPr>
          <a:xfrm>
            <a:off x="0" y="-4248"/>
            <a:ext cx="12192000" cy="518160"/>
          </a:xfrm>
          <a:prstGeom prst="rect">
            <a:avLst/>
          </a:prstGeom>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sz="2400" b="1" dirty="0">
                <a:solidFill>
                  <a:schemeClr val="bg1"/>
                </a:solidFill>
                <a:latin typeface="ＭＳ 明朝" panose="02020609040205080304" pitchFamily="17" charset="-128"/>
                <a:ea typeface="ＭＳ 明朝" panose="02020609040205080304" pitchFamily="17" charset="-128"/>
              </a:rPr>
              <a:t>(2)</a:t>
            </a:r>
            <a:r>
              <a:rPr lang="ja-JP" altLang="en-US" sz="2400" b="1" dirty="0">
                <a:solidFill>
                  <a:schemeClr val="bg1"/>
                </a:solidFill>
                <a:latin typeface="ＭＳ 明朝" panose="02020609040205080304" pitchFamily="17" charset="-128"/>
                <a:ea typeface="ＭＳ 明朝" panose="02020609040205080304" pitchFamily="17" charset="-128"/>
              </a:rPr>
              <a:t>内容の改善・充実／「Ａ 表 現」歌唱・器楽　　　　　　　　　</a:t>
            </a:r>
            <a:endParaRPr kumimoji="1" lang="ja-JP" altLang="en-US" sz="2400" b="1" dirty="0">
              <a:solidFill>
                <a:schemeClr val="bg1"/>
              </a:solidFill>
              <a:latin typeface="ＭＳ 明朝" panose="02020609040205080304" pitchFamily="17" charset="-128"/>
              <a:ea typeface="ＭＳ 明朝" panose="02020609040205080304" pitchFamily="17" charset="-128"/>
            </a:endParaRPr>
          </a:p>
        </p:txBody>
      </p:sp>
      <p:sp>
        <p:nvSpPr>
          <p:cNvPr id="12" name="テキスト ボックス 11">
            <a:extLst>
              <a:ext uri="{FF2B5EF4-FFF2-40B4-BE49-F238E27FC236}">
                <a16:creationId xmlns:a16="http://schemas.microsoft.com/office/drawing/2014/main" id="{6B5656CB-6CBF-44CB-888C-46755AB23446}"/>
              </a:ext>
            </a:extLst>
          </p:cNvPr>
          <p:cNvSpPr txBox="1"/>
          <p:nvPr/>
        </p:nvSpPr>
        <p:spPr>
          <a:xfrm>
            <a:off x="10046840" y="50010"/>
            <a:ext cx="2380184" cy="430887"/>
          </a:xfrm>
          <a:prstGeom prst="rect">
            <a:avLst/>
          </a:prstGeom>
          <a:noFill/>
          <a:ln>
            <a:noFill/>
          </a:ln>
        </p:spPr>
        <p:txBody>
          <a:bodyPr wrap="square" rtlCol="0">
            <a:spAutoFit/>
          </a:bodyPr>
          <a:lstStyle/>
          <a:p>
            <a:r>
              <a:rPr lang="ja-JP" altLang="en-US" sz="2200" b="1" dirty="0">
                <a:solidFill>
                  <a:schemeClr val="bg1"/>
                </a:solidFill>
                <a:latin typeface="ＭＳ 明朝" panose="02020609040205080304" pitchFamily="17" charset="-128"/>
                <a:ea typeface="ＭＳ 明朝" panose="02020609040205080304" pitchFamily="17" charset="-128"/>
              </a:rPr>
              <a:t>解説　</a:t>
            </a:r>
            <a:r>
              <a:rPr lang="en-US" altLang="ja-JP" sz="2200" b="1" dirty="0">
                <a:solidFill>
                  <a:schemeClr val="bg1"/>
                </a:solidFill>
                <a:latin typeface="ＭＳ 明朝" panose="02020609040205080304" pitchFamily="17" charset="-128"/>
                <a:ea typeface="ＭＳ 明朝" panose="02020609040205080304" pitchFamily="17" charset="-128"/>
              </a:rPr>
              <a:t>p22,p23</a:t>
            </a:r>
            <a:endParaRPr lang="ja-JP" altLang="en-US" sz="2200" b="1" dirty="0">
              <a:solidFill>
                <a:schemeClr val="bg1"/>
              </a:solidFill>
              <a:latin typeface="ＭＳ 明朝" panose="02020609040205080304" pitchFamily="17" charset="-128"/>
              <a:ea typeface="ＭＳ 明朝" panose="02020609040205080304" pitchFamily="17" charset="-128"/>
            </a:endParaRPr>
          </a:p>
        </p:txBody>
      </p:sp>
      <p:sp>
        <p:nvSpPr>
          <p:cNvPr id="19" name="テキスト ボックス 18"/>
          <p:cNvSpPr txBox="1"/>
          <p:nvPr/>
        </p:nvSpPr>
        <p:spPr>
          <a:xfrm>
            <a:off x="0" y="2782641"/>
            <a:ext cx="11633470" cy="3570208"/>
          </a:xfrm>
          <a:prstGeom prst="rect">
            <a:avLst/>
          </a:prstGeom>
          <a:noFill/>
          <a:ln>
            <a:noFill/>
          </a:ln>
        </p:spPr>
        <p:txBody>
          <a:bodyPr wrap="square" rtlCol="0">
            <a:spAutoFit/>
          </a:bodyPr>
          <a:lstStyle/>
          <a:p>
            <a:r>
              <a:rPr lang="ja-JP" altLang="en-US" sz="2200" b="1" dirty="0">
                <a:latin typeface="ＭＳ 明朝" panose="02020609040205080304" pitchFamily="17" charset="-128"/>
                <a:ea typeface="ＭＳ 明朝" panose="02020609040205080304" pitchFamily="17" charset="-128"/>
              </a:rPr>
              <a:t>　</a:t>
            </a:r>
            <a:endParaRPr lang="en-US" altLang="ja-JP" sz="2800" b="1" dirty="0">
              <a:latin typeface="ＭＳ 明朝" panose="02020609040205080304" pitchFamily="17" charset="-128"/>
              <a:ea typeface="ＭＳ 明朝" panose="02020609040205080304" pitchFamily="17" charset="-128"/>
            </a:endParaRPr>
          </a:p>
          <a:p>
            <a:r>
              <a:rPr lang="ja-JP" altLang="en-US" sz="3200" b="1" dirty="0">
                <a:latin typeface="ＭＳ 明朝" panose="02020609040205080304" pitchFamily="17" charset="-128"/>
                <a:ea typeface="ＭＳ 明朝" panose="02020609040205080304" pitchFamily="17" charset="-128"/>
              </a:rPr>
              <a:t>　</a:t>
            </a:r>
          </a:p>
          <a:p>
            <a:r>
              <a:rPr lang="ja-JP" altLang="en-US" sz="3200" dirty="0">
                <a:latin typeface="ＭＳ 明朝" panose="02020609040205080304" pitchFamily="17" charset="-128"/>
                <a:ea typeface="ＭＳ 明朝" panose="02020609040205080304" pitchFamily="17" charset="-128"/>
              </a:rPr>
              <a:t> イ  次の</a:t>
            </a:r>
            <a:r>
              <a:rPr lang="en-US" altLang="ja-JP" sz="3200" dirty="0">
                <a:latin typeface="ＭＳ 明朝" panose="02020609040205080304" pitchFamily="17" charset="-128"/>
                <a:ea typeface="ＭＳ 明朝" panose="02020609040205080304" pitchFamily="17" charset="-128"/>
              </a:rPr>
              <a:t>(</a:t>
            </a:r>
            <a:r>
              <a:rPr lang="ja-JP" altLang="en-US" sz="3200" dirty="0">
                <a:latin typeface="ＭＳ 明朝" panose="02020609040205080304" pitchFamily="17" charset="-128"/>
                <a:ea typeface="ＭＳ 明朝" panose="02020609040205080304" pitchFamily="17" charset="-128"/>
              </a:rPr>
              <a:t>ｱ</a:t>
            </a:r>
            <a:r>
              <a:rPr lang="en-US" altLang="ja-JP" sz="3200" dirty="0">
                <a:latin typeface="ＭＳ 明朝" panose="02020609040205080304" pitchFamily="17" charset="-128"/>
                <a:ea typeface="ＭＳ 明朝" panose="02020609040205080304" pitchFamily="17" charset="-128"/>
              </a:rPr>
              <a:t>)</a:t>
            </a:r>
            <a:r>
              <a:rPr lang="ja-JP" altLang="en-US" sz="3200" dirty="0">
                <a:latin typeface="ＭＳ 明朝" panose="02020609040205080304" pitchFamily="17" charset="-128"/>
                <a:ea typeface="ＭＳ 明朝" panose="02020609040205080304" pitchFamily="17" charset="-128"/>
              </a:rPr>
              <a:t>及び</a:t>
            </a:r>
            <a:r>
              <a:rPr lang="en-US" altLang="ja-JP" sz="3200" dirty="0">
                <a:latin typeface="ＭＳ 明朝" panose="02020609040205080304" pitchFamily="17" charset="-128"/>
                <a:ea typeface="ＭＳ 明朝" panose="02020609040205080304" pitchFamily="17" charset="-128"/>
              </a:rPr>
              <a:t>(</a:t>
            </a:r>
            <a:r>
              <a:rPr lang="ja-JP" altLang="en-US" sz="3200" dirty="0">
                <a:latin typeface="ＭＳ 明朝" panose="02020609040205080304" pitchFamily="17" charset="-128"/>
                <a:ea typeface="ＭＳ 明朝" panose="02020609040205080304" pitchFamily="17" charset="-128"/>
              </a:rPr>
              <a:t>ｲ</a:t>
            </a:r>
            <a:r>
              <a:rPr lang="en-US" altLang="ja-JP" sz="3200" dirty="0">
                <a:latin typeface="ＭＳ 明朝" panose="02020609040205080304" pitchFamily="17" charset="-128"/>
                <a:ea typeface="ＭＳ 明朝" panose="02020609040205080304" pitchFamily="17" charset="-128"/>
              </a:rPr>
              <a:t>)</a:t>
            </a:r>
            <a:r>
              <a:rPr lang="ja-JP" altLang="en-US" sz="3200" dirty="0">
                <a:latin typeface="ＭＳ 明朝" panose="02020609040205080304" pitchFamily="17" charset="-128"/>
                <a:ea typeface="ＭＳ 明朝" panose="02020609040205080304" pitchFamily="17" charset="-128"/>
              </a:rPr>
              <a:t>について理解すること。</a:t>
            </a:r>
            <a:endParaRPr lang="en-US" altLang="ja-JP" sz="3200" dirty="0">
              <a:latin typeface="ＭＳ 明朝" panose="02020609040205080304" pitchFamily="17" charset="-128"/>
              <a:ea typeface="ＭＳ 明朝" panose="02020609040205080304" pitchFamily="17" charset="-128"/>
            </a:endParaRPr>
          </a:p>
          <a:p>
            <a:r>
              <a:rPr lang="en-US" altLang="ja-JP" sz="3200" dirty="0">
                <a:latin typeface="ＭＳ 明朝" panose="02020609040205080304" pitchFamily="17" charset="-128"/>
                <a:ea typeface="ＭＳ 明朝" panose="02020609040205080304" pitchFamily="17" charset="-128"/>
              </a:rPr>
              <a:t>  </a:t>
            </a:r>
            <a:r>
              <a:rPr lang="en-US" altLang="ja-JP" sz="3300" dirty="0">
                <a:latin typeface="ＭＳ 明朝" panose="02020609040205080304" pitchFamily="17" charset="-128"/>
                <a:ea typeface="ＭＳ 明朝" panose="02020609040205080304" pitchFamily="17" charset="-128"/>
              </a:rPr>
              <a:t>(</a:t>
            </a:r>
            <a:r>
              <a:rPr lang="ja-JP" altLang="en-US" sz="3300" dirty="0">
                <a:latin typeface="ＭＳ 明朝" panose="02020609040205080304" pitchFamily="17" charset="-128"/>
                <a:ea typeface="ＭＳ 明朝" panose="02020609040205080304" pitchFamily="17" charset="-128"/>
              </a:rPr>
              <a:t>ｱ</a:t>
            </a:r>
            <a:r>
              <a:rPr lang="en-US" altLang="ja-JP" sz="3300" dirty="0">
                <a:latin typeface="ＭＳ 明朝" panose="02020609040205080304" pitchFamily="17" charset="-128"/>
                <a:ea typeface="ＭＳ 明朝" panose="02020609040205080304" pitchFamily="17" charset="-128"/>
              </a:rPr>
              <a:t>)</a:t>
            </a:r>
            <a:r>
              <a:rPr lang="en-US" altLang="ja-JP" sz="4000" dirty="0">
                <a:latin typeface="ＭＳ 明朝" panose="02020609040205080304" pitchFamily="17" charset="-128"/>
                <a:ea typeface="ＭＳ 明朝" panose="02020609040205080304" pitchFamily="17" charset="-128"/>
              </a:rPr>
              <a:t> </a:t>
            </a:r>
            <a:r>
              <a:rPr lang="ja-JP" altLang="en-US" sz="3200" dirty="0">
                <a:latin typeface="ＭＳ 明朝" panose="02020609040205080304" pitchFamily="17" charset="-128"/>
                <a:ea typeface="ＭＳ 明朝" panose="02020609040205080304" pitchFamily="17" charset="-128"/>
              </a:rPr>
              <a:t>曲想と音楽の構造との関わり</a:t>
            </a:r>
            <a:endParaRPr lang="en-US" altLang="ja-JP" sz="3200" dirty="0">
              <a:latin typeface="ＭＳ 明朝" panose="02020609040205080304" pitchFamily="17" charset="-128"/>
              <a:ea typeface="ＭＳ 明朝" panose="02020609040205080304" pitchFamily="17" charset="-128"/>
            </a:endParaRPr>
          </a:p>
          <a:p>
            <a:r>
              <a:rPr lang="en-US" altLang="ja-JP" sz="3200" dirty="0">
                <a:solidFill>
                  <a:srgbClr val="FF0000"/>
                </a:solidFill>
                <a:latin typeface="ＭＳ 明朝" panose="02020609040205080304" pitchFamily="17" charset="-128"/>
                <a:ea typeface="ＭＳ 明朝" panose="02020609040205080304" pitchFamily="17" charset="-128"/>
              </a:rPr>
              <a:t>  (</a:t>
            </a:r>
            <a:r>
              <a:rPr lang="ja-JP" altLang="en-US" sz="3200" dirty="0">
                <a:solidFill>
                  <a:srgbClr val="FF0000"/>
                </a:solidFill>
                <a:latin typeface="ＭＳ 明朝" panose="02020609040205080304" pitchFamily="17" charset="-128"/>
                <a:ea typeface="ＭＳ 明朝" panose="02020609040205080304" pitchFamily="17" charset="-128"/>
              </a:rPr>
              <a:t>ｲ</a:t>
            </a:r>
            <a:r>
              <a:rPr lang="en-US" altLang="ja-JP" sz="3200" dirty="0">
                <a:solidFill>
                  <a:srgbClr val="FF0000"/>
                </a:solidFill>
                <a:latin typeface="ＭＳ 明朝" panose="02020609040205080304" pitchFamily="17" charset="-128"/>
                <a:ea typeface="ＭＳ 明朝" panose="02020609040205080304" pitchFamily="17" charset="-128"/>
              </a:rPr>
              <a:t>)</a:t>
            </a:r>
            <a:r>
              <a:rPr lang="en-US" altLang="ja-JP" sz="4000" dirty="0">
                <a:solidFill>
                  <a:srgbClr val="FF0000"/>
                </a:solidFill>
                <a:latin typeface="ＭＳ 明朝" panose="02020609040205080304" pitchFamily="17" charset="-128"/>
                <a:ea typeface="ＭＳ 明朝" panose="02020609040205080304" pitchFamily="17" charset="-128"/>
              </a:rPr>
              <a:t> </a:t>
            </a:r>
            <a:r>
              <a:rPr lang="ja-JP" altLang="en-US" sz="3200" dirty="0">
                <a:solidFill>
                  <a:srgbClr val="FF0000"/>
                </a:solidFill>
                <a:latin typeface="ＭＳ 明朝" panose="02020609040205080304" pitchFamily="17" charset="-128"/>
                <a:ea typeface="ＭＳ 明朝" panose="02020609040205080304" pitchFamily="17" charset="-128"/>
              </a:rPr>
              <a:t>多様な楽器の音色や響きと演奏の仕方との関わり</a:t>
            </a:r>
            <a:endParaRPr lang="en-US" altLang="ja-JP" sz="3200" dirty="0">
              <a:solidFill>
                <a:srgbClr val="FF0000"/>
              </a:solidFill>
              <a:latin typeface="ＭＳ 明朝" panose="02020609040205080304" pitchFamily="17" charset="-128"/>
              <a:ea typeface="ＭＳ 明朝" panose="02020609040205080304" pitchFamily="17" charset="-128"/>
            </a:endParaRPr>
          </a:p>
          <a:p>
            <a:r>
              <a:rPr lang="ja-JP" altLang="en-US" sz="3200" dirty="0">
                <a:latin typeface="ＭＳ 明朝" panose="02020609040205080304" pitchFamily="17" charset="-128"/>
                <a:ea typeface="ＭＳ 明朝" panose="02020609040205080304" pitchFamily="17" charset="-128"/>
              </a:rPr>
              <a:t>    </a:t>
            </a:r>
            <a:endParaRPr lang="en-US" altLang="ja-JP" sz="3200" dirty="0">
              <a:latin typeface="ＭＳ 明朝" panose="02020609040205080304" pitchFamily="17" charset="-128"/>
              <a:ea typeface="ＭＳ 明朝" panose="02020609040205080304" pitchFamily="17" charset="-128"/>
            </a:endParaRPr>
          </a:p>
          <a:p>
            <a:endParaRPr lang="en-US" altLang="ja-JP" sz="2800" dirty="0">
              <a:latin typeface="ＭＳ 明朝" panose="02020609040205080304" pitchFamily="17" charset="-128"/>
              <a:ea typeface="ＭＳ 明朝" panose="02020609040205080304" pitchFamily="17" charset="-128"/>
            </a:endParaRPr>
          </a:p>
        </p:txBody>
      </p:sp>
      <p:sp>
        <p:nvSpPr>
          <p:cNvPr id="20" name="正方形/長方形 19"/>
          <p:cNvSpPr/>
          <p:nvPr/>
        </p:nvSpPr>
        <p:spPr>
          <a:xfrm>
            <a:off x="153285" y="3449047"/>
            <a:ext cx="11925570" cy="2240746"/>
          </a:xfrm>
          <a:prstGeom prst="rect">
            <a:avLst/>
          </a:prstGeom>
          <a:noFill/>
          <a:ln w="38100">
            <a:solidFill>
              <a:srgbClr val="8B18A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sp>
        <p:nvSpPr>
          <p:cNvPr id="21" name="角丸四角形 20"/>
          <p:cNvSpPr/>
          <p:nvPr/>
        </p:nvSpPr>
        <p:spPr>
          <a:xfrm>
            <a:off x="10777632" y="1962692"/>
            <a:ext cx="1170952" cy="58655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kern="0" dirty="0">
                <a:solidFill>
                  <a:schemeClr val="tx1"/>
                </a:solidFill>
                <a:latin typeface="ＭＳ 明朝" panose="02020609040205080304" pitchFamily="17" charset="-128"/>
                <a:ea typeface="ＭＳ 明朝" panose="02020609040205080304" pitchFamily="17" charset="-128"/>
              </a:rPr>
              <a:t>知識</a:t>
            </a:r>
          </a:p>
        </p:txBody>
      </p:sp>
      <p:sp>
        <p:nvSpPr>
          <p:cNvPr id="22" name="角丸四角形 21"/>
          <p:cNvSpPr/>
          <p:nvPr/>
        </p:nvSpPr>
        <p:spPr>
          <a:xfrm>
            <a:off x="10741783" y="4983783"/>
            <a:ext cx="1170952" cy="58655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kern="0" dirty="0">
                <a:solidFill>
                  <a:schemeClr val="tx1"/>
                </a:solidFill>
                <a:latin typeface="ＭＳ 明朝" panose="02020609040205080304" pitchFamily="17" charset="-128"/>
                <a:ea typeface="ＭＳ 明朝" panose="02020609040205080304" pitchFamily="17" charset="-128"/>
              </a:rPr>
              <a:t>知識</a:t>
            </a:r>
          </a:p>
        </p:txBody>
      </p:sp>
      <p:sp>
        <p:nvSpPr>
          <p:cNvPr id="23" name="角丸四角形吹き出し 22"/>
          <p:cNvSpPr/>
          <p:nvPr/>
        </p:nvSpPr>
        <p:spPr>
          <a:xfrm>
            <a:off x="8820175" y="3797555"/>
            <a:ext cx="2365061" cy="785344"/>
          </a:xfrm>
          <a:prstGeom prst="wedgeRoundRectCallout">
            <a:avLst>
              <a:gd name="adj1" fmla="val -40506"/>
              <a:gd name="adj2" fmla="val 87692"/>
              <a:gd name="adj3" fmla="val 16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ＭＳ 明朝" panose="02020609040205080304" pitchFamily="17" charset="-128"/>
                <a:ea typeface="ＭＳ 明朝" panose="02020609040205080304" pitchFamily="17" charset="-128"/>
              </a:rPr>
              <a:t>「歌唱」にない事項</a:t>
            </a:r>
          </a:p>
        </p:txBody>
      </p:sp>
      <p:sp>
        <p:nvSpPr>
          <p:cNvPr id="14" name="矢印: 右 23">
            <a:extLst>
              <a:ext uri="{FF2B5EF4-FFF2-40B4-BE49-F238E27FC236}">
                <a16:creationId xmlns:a16="http://schemas.microsoft.com/office/drawing/2014/main" id="{B2227506-90BB-4AC4-99B9-CEADC103FF38}"/>
              </a:ext>
            </a:extLst>
          </p:cNvPr>
          <p:cNvSpPr/>
          <p:nvPr/>
        </p:nvSpPr>
        <p:spPr>
          <a:xfrm>
            <a:off x="131784" y="5983602"/>
            <a:ext cx="470371" cy="43071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sp>
        <p:nvSpPr>
          <p:cNvPr id="16" name="テキスト ボックス 15">
            <a:extLst>
              <a:ext uri="{FF2B5EF4-FFF2-40B4-BE49-F238E27FC236}">
                <a16:creationId xmlns:a16="http://schemas.microsoft.com/office/drawing/2014/main" id="{4532CD5F-DF4A-4A1D-AF79-B525AF963F3D}"/>
              </a:ext>
            </a:extLst>
          </p:cNvPr>
          <p:cNvSpPr txBox="1"/>
          <p:nvPr/>
        </p:nvSpPr>
        <p:spPr>
          <a:xfrm>
            <a:off x="-119855" y="787723"/>
            <a:ext cx="3083099" cy="430887"/>
          </a:xfrm>
          <a:prstGeom prst="rect">
            <a:avLst/>
          </a:prstGeom>
          <a:noFill/>
          <a:ln>
            <a:noFill/>
          </a:ln>
        </p:spPr>
        <p:txBody>
          <a:bodyPr wrap="square" rtlCol="0">
            <a:spAutoFit/>
          </a:bodyPr>
          <a:lstStyle/>
          <a:p>
            <a:r>
              <a:rPr lang="ja-JP" altLang="en-US" sz="2200" b="1" dirty="0">
                <a:latin typeface="ＭＳ 明朝" panose="02020609040205080304" pitchFamily="17" charset="-128"/>
                <a:ea typeface="ＭＳ 明朝" panose="02020609040205080304" pitchFamily="17" charset="-128"/>
              </a:rPr>
              <a:t>「Ａ 表 現」歌唱</a:t>
            </a:r>
            <a:endParaRPr lang="ja-JP" altLang="en-US" sz="3200" dirty="0">
              <a:latin typeface="ＭＳ 明朝" panose="02020609040205080304" pitchFamily="17" charset="-128"/>
              <a:ea typeface="ＭＳ 明朝" panose="02020609040205080304" pitchFamily="17" charset="-128"/>
            </a:endParaRPr>
          </a:p>
        </p:txBody>
      </p:sp>
      <p:sp>
        <p:nvSpPr>
          <p:cNvPr id="18" name="テキスト ボックス 17">
            <a:extLst>
              <a:ext uri="{FF2B5EF4-FFF2-40B4-BE49-F238E27FC236}">
                <a16:creationId xmlns:a16="http://schemas.microsoft.com/office/drawing/2014/main" id="{9A73BB8F-E28E-4E24-ABD2-11E7A346DDC0}"/>
              </a:ext>
            </a:extLst>
          </p:cNvPr>
          <p:cNvSpPr txBox="1"/>
          <p:nvPr/>
        </p:nvSpPr>
        <p:spPr>
          <a:xfrm>
            <a:off x="-119855" y="2947016"/>
            <a:ext cx="3083099" cy="430887"/>
          </a:xfrm>
          <a:prstGeom prst="rect">
            <a:avLst/>
          </a:prstGeom>
          <a:noFill/>
          <a:ln>
            <a:noFill/>
          </a:ln>
        </p:spPr>
        <p:txBody>
          <a:bodyPr wrap="square" rtlCol="0">
            <a:spAutoFit/>
          </a:bodyPr>
          <a:lstStyle/>
          <a:p>
            <a:r>
              <a:rPr lang="ja-JP" altLang="en-US" sz="2200" b="1" dirty="0">
                <a:latin typeface="ＭＳ 明朝" panose="02020609040205080304" pitchFamily="17" charset="-128"/>
                <a:ea typeface="ＭＳ 明朝" panose="02020609040205080304" pitchFamily="17" charset="-128"/>
              </a:rPr>
              <a:t>「Ａ 表 現」器楽</a:t>
            </a:r>
            <a:endParaRPr lang="ja-JP" altLang="en-US" sz="3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943072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60798" y="3818526"/>
            <a:ext cx="11547699" cy="984885"/>
          </a:xfrm>
          <a:prstGeom prst="rect">
            <a:avLst/>
          </a:prstGeom>
        </p:spPr>
        <p:txBody>
          <a:bodyPr wrap="square">
            <a:spAutoFit/>
          </a:bodyPr>
          <a:lstStyle/>
          <a:p>
            <a:r>
              <a:rPr lang="ja-JP" altLang="en-US" sz="3000" b="1" dirty="0">
                <a:latin typeface="ＭＳ 明朝" panose="02020609040205080304" pitchFamily="17" charset="-128"/>
                <a:ea typeface="ＭＳ 明朝" panose="02020609040205080304" pitchFamily="17" charset="-128"/>
              </a:rPr>
              <a:t>六つ</a:t>
            </a:r>
            <a:r>
              <a:rPr lang="ja-JP" altLang="en-US" sz="3000" dirty="0">
                <a:latin typeface="ＭＳ 明朝" panose="02020609040205080304" pitchFamily="17" charset="-128"/>
                <a:ea typeface="ＭＳ 明朝" panose="02020609040205080304" pitchFamily="17" charset="-128"/>
              </a:rPr>
              <a:t>の内容からなる事項</a:t>
            </a:r>
            <a:endParaRPr lang="en-US" altLang="ja-JP" sz="3000" dirty="0">
              <a:latin typeface="ＭＳ 明朝" panose="02020609040205080304" pitchFamily="17" charset="-128"/>
              <a:ea typeface="ＭＳ 明朝" panose="02020609040205080304" pitchFamily="17" charset="-128"/>
            </a:endParaRPr>
          </a:p>
          <a:p>
            <a:r>
              <a:rPr lang="ja-JP" altLang="en-US" sz="2800" dirty="0">
                <a:latin typeface="ＭＳ 明朝" panose="02020609040205080304" pitchFamily="17" charset="-128"/>
                <a:ea typeface="ＭＳ 明朝" panose="02020609040205080304" pitchFamily="17" charset="-128"/>
              </a:rPr>
              <a:t>　　 　（ア，イ及びウとも，それぞれ</a:t>
            </a:r>
            <a:r>
              <a:rPr lang="en-US" altLang="ja-JP" sz="2800" dirty="0">
                <a:latin typeface="ＭＳ 明朝" panose="02020609040205080304" pitchFamily="17" charset="-128"/>
                <a:ea typeface="ＭＳ 明朝" panose="02020609040205080304" pitchFamily="17" charset="-128"/>
              </a:rPr>
              <a:t>(</a:t>
            </a:r>
            <a:r>
              <a:rPr lang="ja-JP" altLang="en-US" sz="2800" dirty="0">
                <a:latin typeface="ＭＳ 明朝" panose="02020609040205080304" pitchFamily="17" charset="-128"/>
                <a:ea typeface="ＭＳ 明朝" panose="02020609040205080304" pitchFamily="17" charset="-128"/>
              </a:rPr>
              <a:t>ｱ</a:t>
            </a:r>
            <a:r>
              <a:rPr lang="en-US" altLang="ja-JP" sz="2800" dirty="0">
                <a:latin typeface="ＭＳ 明朝" panose="02020609040205080304" pitchFamily="17" charset="-128"/>
                <a:ea typeface="ＭＳ 明朝" panose="02020609040205080304" pitchFamily="17" charset="-128"/>
              </a:rPr>
              <a:t>)</a:t>
            </a:r>
            <a:r>
              <a:rPr lang="ja-JP" altLang="en-US" sz="2800" dirty="0">
                <a:latin typeface="ＭＳ 明朝" panose="02020609040205080304" pitchFamily="17" charset="-128"/>
                <a:ea typeface="ＭＳ 明朝" panose="02020609040205080304" pitchFamily="17" charset="-128"/>
              </a:rPr>
              <a:t>及び</a:t>
            </a:r>
            <a:r>
              <a:rPr lang="en-US" altLang="ja-JP" sz="2800" dirty="0">
                <a:latin typeface="ＭＳ 明朝" panose="02020609040205080304" pitchFamily="17" charset="-128"/>
                <a:ea typeface="ＭＳ 明朝" panose="02020609040205080304" pitchFamily="17" charset="-128"/>
              </a:rPr>
              <a:t>(</a:t>
            </a:r>
            <a:r>
              <a:rPr lang="ja-JP" altLang="en-US" sz="2800" dirty="0">
                <a:latin typeface="ＭＳ 明朝" panose="02020609040205080304" pitchFamily="17" charset="-128"/>
                <a:ea typeface="ＭＳ 明朝" panose="02020609040205080304" pitchFamily="17" charset="-128"/>
              </a:rPr>
              <a:t>ｲ</a:t>
            </a:r>
            <a:r>
              <a:rPr lang="en-US" altLang="ja-JP" sz="2800" dirty="0">
                <a:latin typeface="ＭＳ 明朝" panose="02020609040205080304" pitchFamily="17" charset="-128"/>
                <a:ea typeface="ＭＳ 明朝" panose="02020609040205080304" pitchFamily="17" charset="-128"/>
              </a:rPr>
              <a:t>)</a:t>
            </a:r>
            <a:r>
              <a:rPr lang="ja-JP" altLang="en-US" sz="2800" dirty="0">
                <a:latin typeface="ＭＳ 明朝" panose="02020609040205080304" pitchFamily="17" charset="-128"/>
                <a:ea typeface="ＭＳ 明朝" panose="02020609040205080304" pitchFamily="17" charset="-128"/>
              </a:rPr>
              <a:t>の二つの事項）</a:t>
            </a:r>
            <a:endParaRPr lang="en-US" altLang="ja-JP" sz="2800" dirty="0">
              <a:latin typeface="ＭＳ 明朝" panose="02020609040205080304" pitchFamily="17" charset="-128"/>
              <a:ea typeface="ＭＳ 明朝" panose="02020609040205080304" pitchFamily="17" charset="-128"/>
            </a:endParaRPr>
          </a:p>
        </p:txBody>
      </p:sp>
      <p:sp>
        <p:nvSpPr>
          <p:cNvPr id="12" name="正方形/長方形 11">
            <a:extLst>
              <a:ext uri="{FF2B5EF4-FFF2-40B4-BE49-F238E27FC236}">
                <a16:creationId xmlns:a16="http://schemas.microsoft.com/office/drawing/2014/main" id="{57E71AD0-AD70-41A8-A240-B93211CD4E0D}"/>
              </a:ext>
            </a:extLst>
          </p:cNvPr>
          <p:cNvSpPr/>
          <p:nvPr/>
        </p:nvSpPr>
        <p:spPr>
          <a:xfrm>
            <a:off x="7443" y="-41153"/>
            <a:ext cx="12192000" cy="518160"/>
          </a:xfrm>
          <a:prstGeom prst="rect">
            <a:avLst/>
          </a:prstGeom>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sz="2400" b="1" dirty="0">
                <a:solidFill>
                  <a:schemeClr val="bg1"/>
                </a:solidFill>
                <a:latin typeface="ＭＳ 明朝" panose="02020609040205080304" pitchFamily="17" charset="-128"/>
                <a:ea typeface="ＭＳ 明朝" panose="02020609040205080304" pitchFamily="17" charset="-128"/>
              </a:rPr>
              <a:t>(2)</a:t>
            </a:r>
            <a:r>
              <a:rPr kumimoji="1" lang="ja-JP" altLang="en-US" sz="2400" b="1" dirty="0">
                <a:solidFill>
                  <a:schemeClr val="bg1"/>
                </a:solidFill>
                <a:latin typeface="ＭＳ 明朝" panose="02020609040205080304" pitchFamily="17" charset="-128"/>
                <a:ea typeface="ＭＳ 明朝" panose="02020609040205080304" pitchFamily="17" charset="-128"/>
              </a:rPr>
              <a:t>内容の改善</a:t>
            </a:r>
            <a:r>
              <a:rPr lang="ja-JP" altLang="en-US" sz="2400" b="1" dirty="0">
                <a:solidFill>
                  <a:schemeClr val="bg1"/>
                </a:solidFill>
                <a:latin typeface="ＭＳ 明朝" panose="02020609040205080304" pitchFamily="17" charset="-128"/>
                <a:ea typeface="ＭＳ 明朝" panose="02020609040205080304" pitchFamily="17" charset="-128"/>
              </a:rPr>
              <a:t>・充実／「Ａ 表 現」音楽づくり　</a:t>
            </a:r>
            <a:endParaRPr kumimoji="1" lang="ja-JP" altLang="en-US" sz="2400" b="1" dirty="0">
              <a:solidFill>
                <a:schemeClr val="bg1"/>
              </a:solidFill>
              <a:latin typeface="ＭＳ 明朝" panose="02020609040205080304" pitchFamily="17" charset="-128"/>
              <a:ea typeface="ＭＳ 明朝" panose="02020609040205080304" pitchFamily="17" charset="-128"/>
            </a:endParaRPr>
          </a:p>
        </p:txBody>
      </p:sp>
      <p:sp>
        <p:nvSpPr>
          <p:cNvPr id="2" name="正方形/長方形 1">
            <a:extLst>
              <a:ext uri="{FF2B5EF4-FFF2-40B4-BE49-F238E27FC236}">
                <a16:creationId xmlns:a16="http://schemas.microsoft.com/office/drawing/2014/main" id="{42DA9AFD-7A38-41BC-B17B-C358B53D89A9}"/>
              </a:ext>
            </a:extLst>
          </p:cNvPr>
          <p:cNvSpPr/>
          <p:nvPr/>
        </p:nvSpPr>
        <p:spPr>
          <a:xfrm>
            <a:off x="188611" y="1233967"/>
            <a:ext cx="11451491" cy="2102309"/>
          </a:xfrm>
          <a:prstGeom prst="rect">
            <a:avLst/>
          </a:prstGeom>
          <a:noFill/>
          <a:ln w="38100">
            <a:solidFill>
              <a:srgbClr val="8B1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sp>
        <p:nvSpPr>
          <p:cNvPr id="17" name="正方形/長方形 16">
            <a:extLst>
              <a:ext uri="{FF2B5EF4-FFF2-40B4-BE49-F238E27FC236}">
                <a16:creationId xmlns:a16="http://schemas.microsoft.com/office/drawing/2014/main" id="{55A75496-9148-47C5-9156-343FC95293DD}"/>
              </a:ext>
            </a:extLst>
          </p:cNvPr>
          <p:cNvSpPr/>
          <p:nvPr/>
        </p:nvSpPr>
        <p:spPr>
          <a:xfrm>
            <a:off x="183242" y="3833967"/>
            <a:ext cx="11467462" cy="984886"/>
          </a:xfrm>
          <a:prstGeom prst="rect">
            <a:avLst/>
          </a:prstGeom>
          <a:noFill/>
          <a:ln w="38100">
            <a:solidFill>
              <a:srgbClr val="8B1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sp>
        <p:nvSpPr>
          <p:cNvPr id="19" name="正方形/長方形 18">
            <a:extLst>
              <a:ext uri="{FF2B5EF4-FFF2-40B4-BE49-F238E27FC236}">
                <a16:creationId xmlns:a16="http://schemas.microsoft.com/office/drawing/2014/main" id="{68AEA92A-01C5-4CA2-BEA1-417DC246FCF5}"/>
              </a:ext>
            </a:extLst>
          </p:cNvPr>
          <p:cNvSpPr/>
          <p:nvPr/>
        </p:nvSpPr>
        <p:spPr>
          <a:xfrm>
            <a:off x="208241" y="1161329"/>
            <a:ext cx="11451491" cy="2092881"/>
          </a:xfrm>
          <a:prstGeom prst="rect">
            <a:avLst/>
          </a:prstGeom>
        </p:spPr>
        <p:txBody>
          <a:bodyPr wrap="square">
            <a:spAutoFit/>
          </a:bodyPr>
          <a:lstStyle/>
          <a:p>
            <a:r>
              <a:rPr lang="ja-JP" altLang="en-US" sz="3000" b="1" dirty="0">
                <a:latin typeface="ＭＳ 明朝" panose="02020609040205080304" pitchFamily="17" charset="-128"/>
                <a:ea typeface="ＭＳ 明朝" panose="02020609040205080304" pitchFamily="17" charset="-128"/>
              </a:rPr>
              <a:t>二つ</a:t>
            </a:r>
            <a:r>
              <a:rPr lang="ja-JP" altLang="en-US" sz="3000" dirty="0">
                <a:latin typeface="ＭＳ 明朝" panose="02020609040205080304" pitchFamily="17" charset="-128"/>
                <a:ea typeface="ＭＳ 明朝" panose="02020609040205080304" pitchFamily="17" charset="-128"/>
              </a:rPr>
              <a:t>の事項</a:t>
            </a:r>
            <a:endParaRPr lang="en-US" altLang="ja-JP" sz="3000" dirty="0">
              <a:latin typeface="ＭＳ 明朝" panose="02020609040205080304" pitchFamily="17" charset="-128"/>
              <a:ea typeface="ＭＳ 明朝" panose="02020609040205080304" pitchFamily="17" charset="-128"/>
            </a:endParaRPr>
          </a:p>
          <a:p>
            <a:r>
              <a:rPr lang="ja-JP" altLang="en-US" sz="2800" dirty="0">
                <a:solidFill>
                  <a:srgbClr val="FF0000"/>
                </a:solidFill>
                <a:latin typeface="ＭＳ 明朝" panose="02020609040205080304" pitchFamily="17" charset="-128"/>
                <a:ea typeface="ＭＳ 明朝" panose="02020609040205080304" pitchFamily="17" charset="-128"/>
              </a:rPr>
              <a:t>　　　　</a:t>
            </a:r>
            <a:r>
              <a:rPr lang="ja-JP" altLang="en-US" sz="2400" dirty="0">
                <a:solidFill>
                  <a:srgbClr val="FF0000"/>
                </a:solidFill>
                <a:latin typeface="ＭＳ 明朝" panose="02020609040205080304" pitchFamily="17" charset="-128"/>
                <a:ea typeface="ＭＳ 明朝" panose="02020609040205080304" pitchFamily="17" charset="-128"/>
              </a:rPr>
              <a:t>ア「音の様々な特徴に気付くこと」（低学年）</a:t>
            </a:r>
            <a:endParaRPr lang="en-US" altLang="ja-JP" sz="2400" dirty="0">
              <a:solidFill>
                <a:srgbClr val="FF0000"/>
              </a:solidFill>
              <a:latin typeface="ＭＳ 明朝" panose="02020609040205080304" pitchFamily="17" charset="-128"/>
              <a:ea typeface="ＭＳ 明朝" panose="02020609040205080304" pitchFamily="17" charset="-128"/>
            </a:endParaRPr>
          </a:p>
          <a:p>
            <a:r>
              <a:rPr lang="ja-JP" altLang="en-US" sz="2400" dirty="0">
                <a:solidFill>
                  <a:srgbClr val="FF0000"/>
                </a:solidFill>
                <a:latin typeface="ＭＳ 明朝" panose="02020609040205080304" pitchFamily="17" charset="-128"/>
                <a:ea typeface="ＭＳ 明朝" panose="02020609040205080304" pitchFamily="17" charset="-128"/>
              </a:rPr>
              <a:t>　　　　</a:t>
            </a:r>
            <a:r>
              <a:rPr lang="ja-JP" altLang="en-US" sz="2000" dirty="0">
                <a:solidFill>
                  <a:srgbClr val="FF0000"/>
                </a:solidFill>
                <a:latin typeface="ＭＳ 明朝" panose="02020609040205080304" pitchFamily="17" charset="-128"/>
                <a:ea typeface="ＭＳ 明朝" panose="02020609040205080304" pitchFamily="17" charset="-128"/>
              </a:rPr>
              <a:t>　　</a:t>
            </a:r>
            <a:r>
              <a:rPr lang="ja-JP" altLang="en-US" sz="2400" dirty="0">
                <a:solidFill>
                  <a:srgbClr val="FF0000"/>
                </a:solidFill>
                <a:latin typeface="ＭＳ 明朝" panose="02020609040205080304" pitchFamily="17" charset="-128"/>
                <a:ea typeface="ＭＳ 明朝" panose="02020609040205080304" pitchFamily="17" charset="-128"/>
              </a:rPr>
              <a:t>「音楽づくりのための発想をもち即興的に表現すること」</a:t>
            </a:r>
            <a:endParaRPr lang="en-US" altLang="ja-JP" sz="2400" dirty="0">
              <a:solidFill>
                <a:srgbClr val="FF0000"/>
              </a:solidFill>
              <a:latin typeface="ＭＳ 明朝" panose="02020609040205080304" pitchFamily="17" charset="-128"/>
              <a:ea typeface="ＭＳ 明朝" panose="02020609040205080304" pitchFamily="17" charset="-128"/>
            </a:endParaRPr>
          </a:p>
          <a:p>
            <a:r>
              <a:rPr lang="ja-JP" altLang="en-US" sz="2400" dirty="0">
                <a:solidFill>
                  <a:srgbClr val="FF0000"/>
                </a:solidFill>
                <a:latin typeface="ＭＳ 明朝" panose="02020609040205080304" pitchFamily="17" charset="-128"/>
                <a:ea typeface="ＭＳ 明朝" panose="02020609040205080304" pitchFamily="17" charset="-128"/>
              </a:rPr>
              <a:t>　　　　　　　　　　　　　　　　　　　　　（中学年及び高学年）</a:t>
            </a:r>
            <a:endParaRPr lang="en-US" altLang="ja-JP" sz="2400" dirty="0">
              <a:solidFill>
                <a:srgbClr val="FF0000"/>
              </a:solidFill>
              <a:latin typeface="ＭＳ 明朝" panose="02020609040205080304" pitchFamily="17" charset="-128"/>
              <a:ea typeface="ＭＳ 明朝" panose="02020609040205080304" pitchFamily="17" charset="-128"/>
            </a:endParaRPr>
          </a:p>
          <a:p>
            <a:r>
              <a:rPr lang="ja-JP" altLang="en-US" sz="2400" dirty="0">
                <a:solidFill>
                  <a:srgbClr val="00B050"/>
                </a:solidFill>
                <a:latin typeface="ＭＳ 明朝" panose="02020609040205080304" pitchFamily="17" charset="-128"/>
                <a:ea typeface="ＭＳ 明朝" panose="02020609040205080304" pitchFamily="17" charset="-128"/>
              </a:rPr>
              <a:t>　　　   イ「音を音楽へと構成すること」</a:t>
            </a:r>
            <a:endParaRPr lang="en-US" altLang="ja-JP" sz="2400" dirty="0">
              <a:latin typeface="ＭＳ 明朝" panose="02020609040205080304" pitchFamily="17" charset="-128"/>
              <a:ea typeface="ＭＳ 明朝" panose="02020609040205080304" pitchFamily="17" charset="-128"/>
            </a:endParaRPr>
          </a:p>
        </p:txBody>
      </p:sp>
      <p:sp>
        <p:nvSpPr>
          <p:cNvPr id="10" name="矢印: 下 9">
            <a:extLst>
              <a:ext uri="{FF2B5EF4-FFF2-40B4-BE49-F238E27FC236}">
                <a16:creationId xmlns:a16="http://schemas.microsoft.com/office/drawing/2014/main" id="{9BA2D0E4-228D-4ADE-9114-542639FE7C71}"/>
              </a:ext>
            </a:extLst>
          </p:cNvPr>
          <p:cNvSpPr/>
          <p:nvPr/>
        </p:nvSpPr>
        <p:spPr>
          <a:xfrm>
            <a:off x="5518984" y="3406424"/>
            <a:ext cx="866588" cy="4096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sp>
        <p:nvSpPr>
          <p:cNvPr id="20" name="正方形/長方形 19">
            <a:extLst>
              <a:ext uri="{FF2B5EF4-FFF2-40B4-BE49-F238E27FC236}">
                <a16:creationId xmlns:a16="http://schemas.microsoft.com/office/drawing/2014/main" id="{4310B16D-0F13-4A53-8EF9-F169EE9D7E97}"/>
              </a:ext>
            </a:extLst>
          </p:cNvPr>
          <p:cNvSpPr/>
          <p:nvPr/>
        </p:nvSpPr>
        <p:spPr>
          <a:xfrm>
            <a:off x="-25569" y="4839490"/>
            <a:ext cx="11919109" cy="954107"/>
          </a:xfrm>
          <a:prstGeom prst="rect">
            <a:avLst/>
          </a:prstGeom>
        </p:spPr>
        <p:txBody>
          <a:bodyPr wrap="square">
            <a:spAutoFit/>
          </a:bodyPr>
          <a:lstStyle/>
          <a:p>
            <a:r>
              <a:rPr lang="en-US" altLang="ja-JP" sz="3200" dirty="0">
                <a:solidFill>
                  <a:srgbClr val="FF0000"/>
                </a:solidFill>
                <a:latin typeface="ＭＳ 明朝" panose="02020609040205080304" pitchFamily="17" charset="-128"/>
                <a:ea typeface="ＭＳ 明朝" panose="02020609040205080304" pitchFamily="17" charset="-128"/>
              </a:rPr>
              <a:t>    </a:t>
            </a:r>
            <a:r>
              <a:rPr lang="en-US" altLang="ja-JP" sz="2400" dirty="0">
                <a:solidFill>
                  <a:srgbClr val="FF0000"/>
                </a:solidFill>
                <a:latin typeface="ＭＳ 明朝" panose="02020609040205080304" pitchFamily="17" charset="-128"/>
                <a:ea typeface="ＭＳ 明朝" panose="02020609040205080304" pitchFamily="17" charset="-128"/>
              </a:rPr>
              <a:t>(</a:t>
            </a:r>
            <a:r>
              <a:rPr lang="ja-JP" altLang="en-US" sz="2400" dirty="0">
                <a:solidFill>
                  <a:srgbClr val="FF0000"/>
                </a:solidFill>
                <a:latin typeface="ＭＳ 明朝" panose="02020609040205080304" pitchFamily="17" charset="-128"/>
                <a:ea typeface="ＭＳ 明朝" panose="02020609040205080304" pitchFamily="17" charset="-128"/>
              </a:rPr>
              <a:t>ｱ</a:t>
            </a:r>
            <a:r>
              <a:rPr lang="en-US" altLang="ja-JP" sz="2400" dirty="0">
                <a:solidFill>
                  <a:srgbClr val="FF0000"/>
                </a:solidFill>
                <a:latin typeface="ＭＳ 明朝" panose="02020609040205080304" pitchFamily="17" charset="-128"/>
                <a:ea typeface="ＭＳ 明朝" panose="02020609040205080304" pitchFamily="17" charset="-128"/>
              </a:rPr>
              <a:t>)</a:t>
            </a:r>
            <a:r>
              <a:rPr lang="ja-JP" altLang="en-US" sz="2400" dirty="0">
                <a:solidFill>
                  <a:srgbClr val="FF0000"/>
                </a:solidFill>
                <a:latin typeface="ＭＳ 明朝" panose="02020609040205080304" pitchFamily="17" charset="-128"/>
                <a:ea typeface="ＭＳ 明朝" panose="02020609040205080304" pitchFamily="17" charset="-128"/>
              </a:rPr>
              <a:t>は主に「音遊びや即興的に表現する」活動</a:t>
            </a:r>
            <a:r>
              <a:rPr lang="en-US" altLang="ja-JP" sz="2400" dirty="0">
                <a:solidFill>
                  <a:srgbClr val="FF0000"/>
                </a:solidFill>
                <a:latin typeface="ＭＳ 明朝" panose="02020609040205080304" pitchFamily="17" charset="-128"/>
                <a:ea typeface="ＭＳ 明朝" panose="02020609040205080304" pitchFamily="17" charset="-128"/>
              </a:rPr>
              <a:t>,  </a:t>
            </a:r>
            <a:r>
              <a:rPr lang="en-US" altLang="ja-JP" sz="2400" dirty="0">
                <a:solidFill>
                  <a:srgbClr val="00B050"/>
                </a:solidFill>
                <a:latin typeface="ＭＳ 明朝" panose="02020609040205080304" pitchFamily="17" charset="-128"/>
                <a:ea typeface="ＭＳ 明朝" panose="02020609040205080304" pitchFamily="17" charset="-128"/>
              </a:rPr>
              <a:t>(</a:t>
            </a:r>
            <a:r>
              <a:rPr lang="ja-JP" altLang="en-US" sz="2400" dirty="0">
                <a:solidFill>
                  <a:srgbClr val="00B050"/>
                </a:solidFill>
                <a:latin typeface="ＭＳ 明朝" panose="02020609040205080304" pitchFamily="17" charset="-128"/>
                <a:ea typeface="ＭＳ 明朝" panose="02020609040205080304" pitchFamily="17" charset="-128"/>
              </a:rPr>
              <a:t>ｲ</a:t>
            </a:r>
            <a:r>
              <a:rPr lang="en-US" altLang="ja-JP" sz="2400" dirty="0">
                <a:solidFill>
                  <a:srgbClr val="00B050"/>
                </a:solidFill>
                <a:latin typeface="ＭＳ 明朝" panose="02020609040205080304" pitchFamily="17" charset="-128"/>
                <a:ea typeface="ＭＳ 明朝" panose="02020609040205080304" pitchFamily="17" charset="-128"/>
              </a:rPr>
              <a:t>)</a:t>
            </a:r>
            <a:r>
              <a:rPr lang="ja-JP" altLang="en-US" sz="2400" dirty="0">
                <a:solidFill>
                  <a:srgbClr val="00B050"/>
                </a:solidFill>
                <a:latin typeface="ＭＳ 明朝" panose="02020609040205080304" pitchFamily="17" charset="-128"/>
                <a:ea typeface="ＭＳ 明朝" panose="02020609040205080304" pitchFamily="17" charset="-128"/>
              </a:rPr>
              <a:t>は主に「音を音楽へと構成</a:t>
            </a:r>
            <a:endParaRPr lang="en-US" altLang="ja-JP" sz="2400" dirty="0">
              <a:solidFill>
                <a:srgbClr val="00B050"/>
              </a:solidFill>
              <a:latin typeface="ＭＳ 明朝" panose="02020609040205080304" pitchFamily="17" charset="-128"/>
              <a:ea typeface="ＭＳ 明朝" panose="02020609040205080304" pitchFamily="17" charset="-128"/>
            </a:endParaRPr>
          </a:p>
          <a:p>
            <a:r>
              <a:rPr lang="ja-JP" altLang="en-US" sz="2400" dirty="0">
                <a:solidFill>
                  <a:srgbClr val="00B050"/>
                </a:solidFill>
                <a:latin typeface="ＭＳ 明朝" panose="02020609040205080304" pitchFamily="17" charset="-128"/>
                <a:ea typeface="ＭＳ 明朝" panose="02020609040205080304" pitchFamily="17" charset="-128"/>
              </a:rPr>
              <a:t>　　する」活動</a:t>
            </a:r>
            <a:r>
              <a:rPr lang="en-US" altLang="ja-JP" sz="2400" dirty="0">
                <a:solidFill>
                  <a:srgbClr val="00B050"/>
                </a:solidFill>
                <a:latin typeface="ＭＳ 明朝" panose="02020609040205080304" pitchFamily="17" charset="-128"/>
                <a:ea typeface="ＭＳ 明朝" panose="02020609040205080304" pitchFamily="17" charset="-128"/>
              </a:rPr>
              <a:t>   </a:t>
            </a:r>
            <a:endParaRPr lang="ja-JP" altLang="en-US" sz="2400" dirty="0">
              <a:latin typeface="ＭＳ 明朝" panose="02020609040205080304" pitchFamily="17" charset="-128"/>
              <a:ea typeface="ＭＳ 明朝" panose="02020609040205080304" pitchFamily="17" charset="-128"/>
            </a:endParaRPr>
          </a:p>
        </p:txBody>
      </p:sp>
      <p:sp>
        <p:nvSpPr>
          <p:cNvPr id="13" name="テキスト ボックス 12">
            <a:extLst>
              <a:ext uri="{FF2B5EF4-FFF2-40B4-BE49-F238E27FC236}">
                <a16:creationId xmlns:a16="http://schemas.microsoft.com/office/drawing/2014/main" id="{425CAB6D-3CCF-453D-8CA7-820AD28F5197}"/>
              </a:ext>
            </a:extLst>
          </p:cNvPr>
          <p:cNvSpPr txBox="1"/>
          <p:nvPr/>
        </p:nvSpPr>
        <p:spPr>
          <a:xfrm>
            <a:off x="10161754" y="0"/>
            <a:ext cx="2164702" cy="430887"/>
          </a:xfrm>
          <a:prstGeom prst="rect">
            <a:avLst/>
          </a:prstGeom>
          <a:noFill/>
          <a:ln>
            <a:noFill/>
          </a:ln>
        </p:spPr>
        <p:txBody>
          <a:bodyPr wrap="square" rtlCol="0">
            <a:spAutoFit/>
          </a:bodyPr>
          <a:lstStyle/>
          <a:p>
            <a:r>
              <a:rPr lang="ja-JP" altLang="en-US" sz="2200" b="1" dirty="0">
                <a:solidFill>
                  <a:schemeClr val="bg1"/>
                </a:solidFill>
                <a:latin typeface="ＭＳ 明朝" panose="02020609040205080304" pitchFamily="17" charset="-128"/>
                <a:ea typeface="ＭＳ 明朝" panose="02020609040205080304" pitchFamily="17" charset="-128"/>
              </a:rPr>
              <a:t>解説　</a:t>
            </a:r>
            <a:r>
              <a:rPr lang="en-US" altLang="ja-JP" sz="2200" b="1" dirty="0">
                <a:solidFill>
                  <a:schemeClr val="bg1"/>
                </a:solidFill>
                <a:latin typeface="ＭＳ 明朝" panose="02020609040205080304" pitchFamily="17" charset="-128"/>
                <a:ea typeface="ＭＳ 明朝" panose="02020609040205080304" pitchFamily="17" charset="-128"/>
              </a:rPr>
              <a:t>p23,p24</a:t>
            </a:r>
            <a:endParaRPr lang="ja-JP" altLang="en-US" sz="2200" b="1" dirty="0">
              <a:solidFill>
                <a:schemeClr val="bg1"/>
              </a:solidFill>
              <a:latin typeface="ＭＳ 明朝" panose="02020609040205080304" pitchFamily="17" charset="-128"/>
              <a:ea typeface="ＭＳ 明朝" panose="02020609040205080304" pitchFamily="17" charset="-128"/>
            </a:endParaRPr>
          </a:p>
        </p:txBody>
      </p:sp>
      <p:sp>
        <p:nvSpPr>
          <p:cNvPr id="16" name="正方形/長方形 15">
            <a:extLst>
              <a:ext uri="{FF2B5EF4-FFF2-40B4-BE49-F238E27FC236}">
                <a16:creationId xmlns:a16="http://schemas.microsoft.com/office/drawing/2014/main" id="{A6ED2A3C-2C48-439F-B72D-64E825E87BD8}"/>
              </a:ext>
            </a:extLst>
          </p:cNvPr>
          <p:cNvSpPr/>
          <p:nvPr/>
        </p:nvSpPr>
        <p:spPr>
          <a:xfrm>
            <a:off x="276980" y="711597"/>
            <a:ext cx="885286" cy="584775"/>
          </a:xfrm>
          <a:prstGeom prst="rect">
            <a:avLst/>
          </a:prstGeom>
        </p:spPr>
        <p:txBody>
          <a:bodyPr wrap="square">
            <a:spAutoFit/>
          </a:bodyPr>
          <a:lstStyle/>
          <a:p>
            <a:r>
              <a:rPr lang="ja-JP" altLang="en-US" sz="2200" dirty="0">
                <a:latin typeface="ＭＳ 明朝" panose="02020609040205080304" pitchFamily="17" charset="-128"/>
                <a:ea typeface="ＭＳ 明朝" panose="02020609040205080304" pitchFamily="17" charset="-128"/>
              </a:rPr>
              <a:t>従前</a:t>
            </a:r>
            <a:r>
              <a:rPr lang="ja-JP" altLang="en-US" sz="3200" dirty="0">
                <a:latin typeface="ＭＳ明朝"/>
                <a:ea typeface="ＭＳ 明朝" panose="02020609040205080304" pitchFamily="17" charset="-128"/>
              </a:rPr>
              <a:t>　　</a:t>
            </a:r>
            <a:endParaRPr lang="en-US" altLang="ja-JP" sz="3200" dirty="0">
              <a:latin typeface="ＭＳ 明朝" panose="02020609040205080304" pitchFamily="17" charset="-128"/>
              <a:ea typeface="ＭＳ 明朝" panose="02020609040205080304" pitchFamily="17" charset="-128"/>
            </a:endParaRPr>
          </a:p>
        </p:txBody>
      </p:sp>
      <p:sp>
        <p:nvSpPr>
          <p:cNvPr id="21" name="矢印: 右 23">
            <a:extLst>
              <a:ext uri="{FF2B5EF4-FFF2-40B4-BE49-F238E27FC236}">
                <a16:creationId xmlns:a16="http://schemas.microsoft.com/office/drawing/2014/main" id="{AA643C5F-135A-4688-94E5-5D58277A44F6}"/>
              </a:ext>
            </a:extLst>
          </p:cNvPr>
          <p:cNvSpPr/>
          <p:nvPr/>
        </p:nvSpPr>
        <p:spPr>
          <a:xfrm>
            <a:off x="300430" y="5768308"/>
            <a:ext cx="382556" cy="44926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sp>
        <p:nvSpPr>
          <p:cNvPr id="22" name="正方形/長方形 21">
            <a:extLst>
              <a:ext uri="{FF2B5EF4-FFF2-40B4-BE49-F238E27FC236}">
                <a16:creationId xmlns:a16="http://schemas.microsoft.com/office/drawing/2014/main" id="{8BC9EE15-1F96-4E44-92EF-0CD6EB87549A}"/>
              </a:ext>
            </a:extLst>
          </p:cNvPr>
          <p:cNvSpPr/>
          <p:nvPr/>
        </p:nvSpPr>
        <p:spPr>
          <a:xfrm>
            <a:off x="-7901" y="5641622"/>
            <a:ext cx="11844514" cy="954107"/>
          </a:xfrm>
          <a:prstGeom prst="rect">
            <a:avLst/>
          </a:prstGeom>
        </p:spPr>
        <p:txBody>
          <a:bodyPr wrap="square">
            <a:spAutoFit/>
          </a:bodyPr>
          <a:lstStyle/>
          <a:p>
            <a:r>
              <a:rPr lang="en-US" altLang="ja-JP" sz="3200" dirty="0">
                <a:solidFill>
                  <a:srgbClr val="FF0000"/>
                </a:solidFill>
                <a:latin typeface="ＭＳ 明朝" panose="02020609040205080304" pitchFamily="17" charset="-128"/>
                <a:ea typeface="ＭＳ 明朝" panose="02020609040205080304" pitchFamily="17" charset="-128"/>
              </a:rPr>
              <a:t>  </a:t>
            </a:r>
            <a:r>
              <a:rPr lang="ja-JP" altLang="en-US" sz="3200" dirty="0">
                <a:solidFill>
                  <a:srgbClr val="FF0000"/>
                </a:solidFill>
                <a:latin typeface="ＭＳ 明朝" panose="02020609040205080304" pitchFamily="17" charset="-128"/>
                <a:ea typeface="ＭＳ 明朝" panose="02020609040205080304" pitchFamily="17" charset="-128"/>
              </a:rPr>
              <a:t>　</a:t>
            </a:r>
            <a:r>
              <a:rPr lang="ja-JP" altLang="en-US" sz="2400" dirty="0">
                <a:latin typeface="ＭＳ 明朝" panose="02020609040205080304" pitchFamily="17" charset="-128"/>
                <a:ea typeface="ＭＳ 明朝" panose="02020609040205080304" pitchFamily="17" charset="-128"/>
              </a:rPr>
              <a:t>「音遊びや即興的に表現する」活動から「音を音楽へと構成する」活動への</a:t>
            </a:r>
            <a:r>
              <a:rPr lang="ja-JP" altLang="en-US" sz="2400" dirty="0" err="1">
                <a:latin typeface="ＭＳ 明朝" panose="02020609040205080304" pitchFamily="17" charset="-128"/>
                <a:ea typeface="ＭＳ 明朝" panose="02020609040205080304" pitchFamily="17" charset="-128"/>
              </a:rPr>
              <a:t>つ</a:t>
            </a:r>
            <a:endParaRPr lang="en-US" altLang="ja-JP" sz="2400" dirty="0">
              <a:latin typeface="ＭＳ 明朝" panose="02020609040205080304" pitchFamily="17" charset="-128"/>
              <a:ea typeface="ＭＳ 明朝" panose="02020609040205080304" pitchFamily="17" charset="-128"/>
            </a:endParaRPr>
          </a:p>
          <a:p>
            <a:r>
              <a:rPr lang="ja-JP" altLang="en-US" sz="2400" dirty="0">
                <a:latin typeface="ＭＳ 明朝" panose="02020609040205080304" pitchFamily="17" charset="-128"/>
                <a:ea typeface="ＭＳ 明朝" panose="02020609040205080304" pitchFamily="17" charset="-128"/>
              </a:rPr>
              <a:t>　　ながりについて配慮。</a:t>
            </a:r>
            <a:r>
              <a:rPr lang="en-US" altLang="ja-JP" sz="2400" dirty="0">
                <a:latin typeface="ＭＳ 明朝" panose="02020609040205080304" pitchFamily="17" charset="-128"/>
                <a:ea typeface="ＭＳ 明朝" panose="02020609040205080304" pitchFamily="17" charset="-128"/>
              </a:rPr>
              <a:t>   </a:t>
            </a:r>
            <a:endParaRPr lang="ja-JP" altLang="en-US" sz="2400" dirty="0">
              <a:latin typeface="ＭＳ 明朝" panose="02020609040205080304" pitchFamily="17" charset="-128"/>
              <a:ea typeface="ＭＳ 明朝" panose="02020609040205080304" pitchFamily="17" charset="-128"/>
            </a:endParaRPr>
          </a:p>
        </p:txBody>
      </p:sp>
      <p:sp>
        <p:nvSpPr>
          <p:cNvPr id="23" name="角丸四角形吹き出し 22">
            <a:extLst>
              <a:ext uri="{FF2B5EF4-FFF2-40B4-BE49-F238E27FC236}">
                <a16:creationId xmlns:a16="http://schemas.microsoft.com/office/drawing/2014/main" id="{6636178E-2779-46F9-95C2-FE49647AC831}"/>
              </a:ext>
            </a:extLst>
          </p:cNvPr>
          <p:cNvSpPr/>
          <p:nvPr/>
        </p:nvSpPr>
        <p:spPr>
          <a:xfrm>
            <a:off x="8919840" y="3429000"/>
            <a:ext cx="2324265" cy="349402"/>
          </a:xfrm>
          <a:prstGeom prst="wedgeRoundRectCallout">
            <a:avLst>
              <a:gd name="adj1" fmla="val -39026"/>
              <a:gd name="adj2" fmla="val 151730"/>
              <a:gd name="adj3" fmla="val 16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ＭＳ 明朝" panose="02020609040205080304" pitchFamily="17" charset="-128"/>
                <a:ea typeface="ＭＳ 明朝" panose="02020609040205080304" pitchFamily="17" charset="-128"/>
              </a:rPr>
              <a:t>従前の考え方を踏襲</a:t>
            </a:r>
          </a:p>
        </p:txBody>
      </p:sp>
      <p:sp>
        <p:nvSpPr>
          <p:cNvPr id="24" name="テキスト ボックス 23">
            <a:extLst>
              <a:ext uri="{FF2B5EF4-FFF2-40B4-BE49-F238E27FC236}">
                <a16:creationId xmlns:a16="http://schemas.microsoft.com/office/drawing/2014/main" id="{899BF6A0-19F1-4FB4-8569-1EBB34597A4F}"/>
              </a:ext>
            </a:extLst>
          </p:cNvPr>
          <p:cNvSpPr txBox="1"/>
          <p:nvPr/>
        </p:nvSpPr>
        <p:spPr>
          <a:xfrm>
            <a:off x="-89479" y="528596"/>
            <a:ext cx="3546112" cy="430887"/>
          </a:xfrm>
          <a:prstGeom prst="rect">
            <a:avLst/>
          </a:prstGeom>
          <a:noFill/>
          <a:ln>
            <a:noFill/>
          </a:ln>
        </p:spPr>
        <p:txBody>
          <a:bodyPr wrap="square" rtlCol="0">
            <a:spAutoFit/>
          </a:bodyPr>
          <a:lstStyle/>
          <a:p>
            <a:r>
              <a:rPr lang="ja-JP" altLang="en-US" sz="2200" b="1" dirty="0">
                <a:latin typeface="ＭＳ 明朝" panose="02020609040205080304" pitchFamily="17" charset="-128"/>
                <a:ea typeface="ＭＳ 明朝" panose="02020609040205080304" pitchFamily="17" charset="-128"/>
              </a:rPr>
              <a:t>「Ａ 表 現」音楽づくり</a:t>
            </a:r>
            <a:endParaRPr lang="ja-JP" altLang="en-US" sz="3200" dirty="0">
              <a:latin typeface="ＭＳ 明朝" panose="02020609040205080304" pitchFamily="17" charset="-128"/>
              <a:ea typeface="ＭＳ 明朝" panose="02020609040205080304" pitchFamily="17" charset="-128"/>
            </a:endParaRPr>
          </a:p>
        </p:txBody>
      </p:sp>
      <p:sp>
        <p:nvSpPr>
          <p:cNvPr id="18" name="矢印: 右 23">
            <a:extLst>
              <a:ext uri="{FF2B5EF4-FFF2-40B4-BE49-F238E27FC236}">
                <a16:creationId xmlns:a16="http://schemas.microsoft.com/office/drawing/2014/main" id="{AA643C5F-135A-4688-94E5-5D58277A44F6}"/>
              </a:ext>
            </a:extLst>
          </p:cNvPr>
          <p:cNvSpPr/>
          <p:nvPr/>
        </p:nvSpPr>
        <p:spPr>
          <a:xfrm>
            <a:off x="300430" y="4984260"/>
            <a:ext cx="382556" cy="44926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pic>
        <p:nvPicPr>
          <p:cNvPr id="5" name="図 4">
            <a:extLst>
              <a:ext uri="{FF2B5EF4-FFF2-40B4-BE49-F238E27FC236}">
                <a16:creationId xmlns:a16="http://schemas.microsoft.com/office/drawing/2014/main" id="{5B96C444-3746-4B17-B2C9-8F1E0F5E442F}"/>
              </a:ext>
            </a:extLst>
          </p:cNvPr>
          <p:cNvPicPr>
            <a:picLocks noChangeAspect="1"/>
          </p:cNvPicPr>
          <p:nvPr/>
        </p:nvPicPr>
        <p:blipFill>
          <a:blip r:embed="rId3"/>
          <a:stretch>
            <a:fillRect/>
          </a:stretch>
        </p:blipFill>
        <p:spPr>
          <a:xfrm>
            <a:off x="10247559" y="1899920"/>
            <a:ext cx="1255680" cy="1283827"/>
          </a:xfrm>
          <a:prstGeom prst="rect">
            <a:avLst/>
          </a:prstGeom>
        </p:spPr>
      </p:pic>
    </p:spTree>
    <p:extLst>
      <p:ext uri="{BB962C8B-B14F-4D97-AF65-F5344CB8AC3E}">
        <p14:creationId xmlns:p14="http://schemas.microsoft.com/office/powerpoint/2010/main" val="2712421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吹き出し 22">
            <a:extLst>
              <a:ext uri="{FF2B5EF4-FFF2-40B4-BE49-F238E27FC236}">
                <a16:creationId xmlns:a16="http://schemas.microsoft.com/office/drawing/2014/main" id="{9894FCC1-F2E8-4D70-9444-7EE560C30AFE}"/>
              </a:ext>
            </a:extLst>
          </p:cNvPr>
          <p:cNvSpPr/>
          <p:nvPr/>
        </p:nvSpPr>
        <p:spPr>
          <a:xfrm>
            <a:off x="9256669" y="1494584"/>
            <a:ext cx="1649051" cy="524819"/>
          </a:xfrm>
          <a:prstGeom prst="wedgeRoundRectCallout">
            <a:avLst>
              <a:gd name="adj1" fmla="val -164867"/>
              <a:gd name="adj2" fmla="val 146086"/>
              <a:gd name="adj3" fmla="val 16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ＭＳ 明朝" panose="02020609040205080304" pitchFamily="17" charset="-128"/>
                <a:ea typeface="ＭＳ 明朝" panose="02020609040205080304" pitchFamily="17" charset="-128"/>
              </a:rPr>
              <a:t>歌唱にない事項</a:t>
            </a:r>
          </a:p>
        </p:txBody>
      </p:sp>
      <p:sp>
        <p:nvSpPr>
          <p:cNvPr id="17" name="テキスト ボックス 16">
            <a:extLst>
              <a:ext uri="{FF2B5EF4-FFF2-40B4-BE49-F238E27FC236}">
                <a16:creationId xmlns:a16="http://schemas.microsoft.com/office/drawing/2014/main" id="{38C050E7-3197-4937-94E6-D2CE34877331}"/>
              </a:ext>
            </a:extLst>
          </p:cNvPr>
          <p:cNvSpPr txBox="1"/>
          <p:nvPr/>
        </p:nvSpPr>
        <p:spPr>
          <a:xfrm>
            <a:off x="161993" y="1311163"/>
            <a:ext cx="11435647" cy="1384995"/>
          </a:xfrm>
          <a:prstGeom prst="rect">
            <a:avLst/>
          </a:prstGeom>
          <a:noFill/>
          <a:ln>
            <a:noFill/>
          </a:ln>
        </p:spPr>
        <p:txBody>
          <a:bodyPr wrap="square" rtlCol="0">
            <a:spAutoFit/>
          </a:bodyPr>
          <a:lstStyle/>
          <a:p>
            <a:r>
              <a:rPr lang="ja-JP" altLang="en-US" sz="2800" dirty="0">
                <a:latin typeface="ＭＳ 明朝" panose="02020609040205080304" pitchFamily="17" charset="-128"/>
                <a:ea typeface="ＭＳ 明朝" panose="02020609040205080304" pitchFamily="17" charset="-128"/>
              </a:rPr>
              <a:t>ア　</a:t>
            </a:r>
            <a:r>
              <a:rPr lang="ja-JP" altLang="en-US" sz="2800" dirty="0">
                <a:solidFill>
                  <a:srgbClr val="FF0000"/>
                </a:solidFill>
                <a:latin typeface="ＭＳ 明朝" panose="02020609040205080304" pitchFamily="17" charset="-128"/>
                <a:ea typeface="ＭＳ 明朝" panose="02020609040205080304" pitchFamily="17" charset="-128"/>
              </a:rPr>
              <a:t>楽曲を全体にわたり感じ取る</a:t>
            </a:r>
            <a:r>
              <a:rPr lang="ja-JP" altLang="en-US" sz="2800" dirty="0">
                <a:latin typeface="ＭＳ 明朝" panose="02020609040205080304" pitchFamily="17" charset="-128"/>
                <a:ea typeface="ＭＳ 明朝" panose="02020609040205080304" pitchFamily="17" charset="-128"/>
              </a:rPr>
              <a:t>こと。</a:t>
            </a:r>
            <a:endParaRPr lang="en-US" altLang="ja-JP" sz="2800" dirty="0">
              <a:latin typeface="ＭＳ 明朝" panose="02020609040205080304" pitchFamily="17" charset="-128"/>
              <a:ea typeface="ＭＳ 明朝" panose="02020609040205080304" pitchFamily="17" charset="-128"/>
            </a:endParaRPr>
          </a:p>
          <a:p>
            <a:r>
              <a:rPr lang="ja-JP" altLang="en-US" sz="2800" dirty="0">
                <a:latin typeface="ＭＳ 明朝" panose="02020609040205080304" pitchFamily="17" charset="-128"/>
                <a:ea typeface="ＭＳ 明朝" panose="02020609040205080304" pitchFamily="17" charset="-128"/>
              </a:rPr>
              <a:t>イ　楽曲の構造を理解して聴くこと。</a:t>
            </a:r>
            <a:endParaRPr lang="en-US" altLang="ja-JP" sz="2800" dirty="0">
              <a:latin typeface="ＭＳ 明朝" panose="02020609040205080304" pitchFamily="17" charset="-128"/>
              <a:ea typeface="ＭＳ 明朝" panose="02020609040205080304" pitchFamily="17" charset="-128"/>
            </a:endParaRPr>
          </a:p>
          <a:p>
            <a:r>
              <a:rPr lang="ja-JP" altLang="en-US" sz="2800" dirty="0">
                <a:latin typeface="ＭＳ 明朝" panose="02020609040205080304" pitchFamily="17" charset="-128"/>
                <a:ea typeface="ＭＳ 明朝" panose="02020609040205080304" pitchFamily="17" charset="-128"/>
              </a:rPr>
              <a:t>ウ　楽曲の特徴や</a:t>
            </a:r>
            <a:r>
              <a:rPr lang="ja-JP" altLang="en-US" sz="2800" dirty="0">
                <a:solidFill>
                  <a:srgbClr val="FF0000"/>
                </a:solidFill>
                <a:latin typeface="ＭＳ 明朝" panose="02020609040205080304" pitchFamily="17" charset="-128"/>
                <a:ea typeface="ＭＳ 明朝" panose="02020609040205080304" pitchFamily="17" charset="-128"/>
              </a:rPr>
              <a:t>演奏のよさ</a:t>
            </a:r>
            <a:r>
              <a:rPr lang="ja-JP" altLang="en-US" sz="2800" dirty="0">
                <a:latin typeface="ＭＳ 明朝" panose="02020609040205080304" pitchFamily="17" charset="-128"/>
                <a:ea typeface="ＭＳ 明朝" panose="02020609040205080304" pitchFamily="17" charset="-128"/>
              </a:rPr>
              <a:t>を理解すること。</a:t>
            </a:r>
          </a:p>
        </p:txBody>
      </p:sp>
      <p:sp>
        <p:nvSpPr>
          <p:cNvPr id="3" name="正方形/長方形 2"/>
          <p:cNvSpPr/>
          <p:nvPr/>
        </p:nvSpPr>
        <p:spPr>
          <a:xfrm>
            <a:off x="118236" y="3576954"/>
            <a:ext cx="11713895" cy="1894945"/>
          </a:xfrm>
          <a:prstGeom prst="rect">
            <a:avLst/>
          </a:prstGeom>
          <a:noFill/>
          <a:ln w="38100">
            <a:solidFill>
              <a:srgbClr val="8B18A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sp>
        <p:nvSpPr>
          <p:cNvPr id="11" name="正方形/長方形 10">
            <a:extLst>
              <a:ext uri="{FF2B5EF4-FFF2-40B4-BE49-F238E27FC236}">
                <a16:creationId xmlns:a16="http://schemas.microsoft.com/office/drawing/2014/main" id="{57E71AD0-AD70-41A8-A240-B93211CD4E0D}"/>
              </a:ext>
            </a:extLst>
          </p:cNvPr>
          <p:cNvSpPr/>
          <p:nvPr/>
        </p:nvSpPr>
        <p:spPr>
          <a:xfrm>
            <a:off x="0" y="-4248"/>
            <a:ext cx="12192000" cy="518160"/>
          </a:xfrm>
          <a:prstGeom prst="rect">
            <a:avLst/>
          </a:prstGeom>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sz="2400" b="1" dirty="0">
                <a:solidFill>
                  <a:schemeClr val="bg1"/>
                </a:solidFill>
                <a:latin typeface="ＭＳ 明朝" panose="02020609040205080304" pitchFamily="17" charset="-128"/>
                <a:ea typeface="ＭＳ 明朝" panose="02020609040205080304" pitchFamily="17" charset="-128"/>
              </a:rPr>
              <a:t>(2)</a:t>
            </a:r>
            <a:r>
              <a:rPr kumimoji="1" lang="ja-JP" altLang="en-US" sz="2400" b="1" dirty="0">
                <a:solidFill>
                  <a:schemeClr val="bg1"/>
                </a:solidFill>
                <a:latin typeface="ＭＳ 明朝" panose="02020609040205080304" pitchFamily="17" charset="-128"/>
                <a:ea typeface="ＭＳ 明朝" panose="02020609040205080304" pitchFamily="17" charset="-128"/>
              </a:rPr>
              <a:t>内容の改善</a:t>
            </a:r>
            <a:r>
              <a:rPr lang="ja-JP" altLang="en-US" sz="2400" b="1" dirty="0">
                <a:solidFill>
                  <a:schemeClr val="bg1"/>
                </a:solidFill>
                <a:latin typeface="ＭＳ 明朝" panose="02020609040205080304" pitchFamily="17" charset="-128"/>
                <a:ea typeface="ＭＳ 明朝" panose="02020609040205080304" pitchFamily="17" charset="-128"/>
              </a:rPr>
              <a:t>・充実／ 「</a:t>
            </a:r>
            <a:r>
              <a:rPr lang="en-US" altLang="ja-JP" sz="2400" b="1" dirty="0">
                <a:solidFill>
                  <a:schemeClr val="bg1"/>
                </a:solidFill>
                <a:latin typeface="ＭＳ 明朝" panose="02020609040205080304" pitchFamily="17" charset="-128"/>
                <a:ea typeface="ＭＳ 明朝" panose="02020609040205080304" pitchFamily="17" charset="-128"/>
              </a:rPr>
              <a:t>B  </a:t>
            </a:r>
            <a:r>
              <a:rPr lang="ja-JP" altLang="en-US" sz="2400" b="1" dirty="0">
                <a:solidFill>
                  <a:schemeClr val="bg1"/>
                </a:solidFill>
                <a:latin typeface="ＭＳ 明朝" panose="02020609040205080304" pitchFamily="17" charset="-128"/>
                <a:ea typeface="ＭＳ 明朝" panose="02020609040205080304" pitchFamily="17" charset="-128"/>
              </a:rPr>
              <a:t>鑑 賞」　</a:t>
            </a:r>
            <a:endParaRPr kumimoji="1" lang="ja-JP" altLang="en-US" sz="2400" b="1" dirty="0">
              <a:solidFill>
                <a:schemeClr val="bg1"/>
              </a:solidFill>
              <a:latin typeface="ＭＳ 明朝" panose="02020609040205080304" pitchFamily="17" charset="-128"/>
              <a:ea typeface="ＭＳ 明朝" panose="02020609040205080304" pitchFamily="17" charset="-128"/>
            </a:endParaRPr>
          </a:p>
        </p:txBody>
      </p:sp>
      <p:sp>
        <p:nvSpPr>
          <p:cNvPr id="10" name="テキスト ボックス 9">
            <a:extLst>
              <a:ext uri="{FF2B5EF4-FFF2-40B4-BE49-F238E27FC236}">
                <a16:creationId xmlns:a16="http://schemas.microsoft.com/office/drawing/2014/main" id="{A8C317DF-9A5B-4DC8-94BB-DDF5531EC653}"/>
              </a:ext>
            </a:extLst>
          </p:cNvPr>
          <p:cNvSpPr txBox="1"/>
          <p:nvPr/>
        </p:nvSpPr>
        <p:spPr>
          <a:xfrm>
            <a:off x="10081194" y="61615"/>
            <a:ext cx="2156023" cy="430887"/>
          </a:xfrm>
          <a:prstGeom prst="rect">
            <a:avLst/>
          </a:prstGeom>
          <a:noFill/>
          <a:ln>
            <a:noFill/>
          </a:ln>
        </p:spPr>
        <p:txBody>
          <a:bodyPr wrap="square" rtlCol="0">
            <a:spAutoFit/>
          </a:bodyPr>
          <a:lstStyle/>
          <a:p>
            <a:r>
              <a:rPr lang="ja-JP" altLang="en-US" sz="2200" b="1" dirty="0">
                <a:solidFill>
                  <a:schemeClr val="bg1"/>
                </a:solidFill>
                <a:latin typeface="ＭＳ 明朝" panose="02020609040205080304" pitchFamily="17" charset="-128"/>
                <a:ea typeface="ＭＳ 明朝" panose="02020609040205080304" pitchFamily="17" charset="-128"/>
              </a:rPr>
              <a:t>解説　</a:t>
            </a:r>
            <a:r>
              <a:rPr lang="en-US" altLang="ja-JP" sz="2200" b="1" dirty="0">
                <a:solidFill>
                  <a:schemeClr val="bg1"/>
                </a:solidFill>
                <a:latin typeface="ＭＳ 明朝" panose="02020609040205080304" pitchFamily="17" charset="-128"/>
                <a:ea typeface="ＭＳ 明朝" panose="02020609040205080304" pitchFamily="17" charset="-128"/>
              </a:rPr>
              <a:t>p24,p25</a:t>
            </a:r>
            <a:endParaRPr lang="ja-JP" altLang="en-US" sz="2200" b="1" dirty="0">
              <a:solidFill>
                <a:schemeClr val="bg1"/>
              </a:solidFill>
              <a:latin typeface="ＭＳ 明朝" panose="02020609040205080304" pitchFamily="17" charset="-128"/>
              <a:ea typeface="ＭＳ 明朝" panose="02020609040205080304" pitchFamily="17" charset="-128"/>
            </a:endParaRPr>
          </a:p>
        </p:txBody>
      </p:sp>
      <p:sp>
        <p:nvSpPr>
          <p:cNvPr id="16" name="正方形/長方形 15">
            <a:extLst>
              <a:ext uri="{FF2B5EF4-FFF2-40B4-BE49-F238E27FC236}">
                <a16:creationId xmlns:a16="http://schemas.microsoft.com/office/drawing/2014/main" id="{F9A04512-6CCB-47FE-BF43-29FE75F131EE}"/>
              </a:ext>
            </a:extLst>
          </p:cNvPr>
          <p:cNvSpPr/>
          <p:nvPr/>
        </p:nvSpPr>
        <p:spPr>
          <a:xfrm>
            <a:off x="244277" y="799327"/>
            <a:ext cx="763430" cy="584775"/>
          </a:xfrm>
          <a:prstGeom prst="rect">
            <a:avLst/>
          </a:prstGeom>
        </p:spPr>
        <p:txBody>
          <a:bodyPr wrap="square">
            <a:spAutoFit/>
          </a:bodyPr>
          <a:lstStyle/>
          <a:p>
            <a:r>
              <a:rPr lang="ja-JP" altLang="en-US" sz="2200" dirty="0">
                <a:latin typeface="ＭＳ 明朝" panose="02020609040205080304" pitchFamily="17" charset="-128"/>
                <a:ea typeface="ＭＳ 明朝" panose="02020609040205080304" pitchFamily="17" charset="-128"/>
              </a:rPr>
              <a:t>従前</a:t>
            </a:r>
            <a:r>
              <a:rPr lang="ja-JP" altLang="en-US" sz="3200" dirty="0">
                <a:latin typeface="ＭＳ 明朝" panose="02020609040205080304" pitchFamily="17" charset="-128"/>
                <a:ea typeface="ＭＳ 明朝" panose="02020609040205080304" pitchFamily="17" charset="-128"/>
              </a:rPr>
              <a:t>　</a:t>
            </a:r>
            <a:endParaRPr lang="en-US" altLang="ja-JP" sz="3200" dirty="0">
              <a:latin typeface="ＭＳ 明朝" panose="02020609040205080304" pitchFamily="17" charset="-128"/>
              <a:ea typeface="ＭＳ 明朝" panose="02020609040205080304" pitchFamily="17" charset="-128"/>
            </a:endParaRPr>
          </a:p>
        </p:txBody>
      </p:sp>
      <p:sp>
        <p:nvSpPr>
          <p:cNvPr id="19" name="正方形/長方形 18">
            <a:extLst>
              <a:ext uri="{FF2B5EF4-FFF2-40B4-BE49-F238E27FC236}">
                <a16:creationId xmlns:a16="http://schemas.microsoft.com/office/drawing/2014/main" id="{6DC88A4F-C0FC-4187-A286-0B1FF0BD1FE8}"/>
              </a:ext>
            </a:extLst>
          </p:cNvPr>
          <p:cNvSpPr/>
          <p:nvPr/>
        </p:nvSpPr>
        <p:spPr>
          <a:xfrm>
            <a:off x="118236" y="1325708"/>
            <a:ext cx="11801407" cy="1486941"/>
          </a:xfrm>
          <a:prstGeom prst="rect">
            <a:avLst/>
          </a:prstGeom>
          <a:noFill/>
          <a:ln w="38100">
            <a:solidFill>
              <a:srgbClr val="8B18A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sp>
        <p:nvSpPr>
          <p:cNvPr id="21" name="テキスト ボックス 20">
            <a:extLst>
              <a:ext uri="{FF2B5EF4-FFF2-40B4-BE49-F238E27FC236}">
                <a16:creationId xmlns:a16="http://schemas.microsoft.com/office/drawing/2014/main" id="{8A43F543-0E3A-40E2-9937-17C31AD823D9}"/>
              </a:ext>
            </a:extLst>
          </p:cNvPr>
          <p:cNvSpPr txBox="1"/>
          <p:nvPr/>
        </p:nvSpPr>
        <p:spPr>
          <a:xfrm>
            <a:off x="193281" y="3692442"/>
            <a:ext cx="11632151" cy="1384995"/>
          </a:xfrm>
          <a:prstGeom prst="rect">
            <a:avLst/>
          </a:prstGeom>
          <a:noFill/>
          <a:ln>
            <a:noFill/>
          </a:ln>
        </p:spPr>
        <p:txBody>
          <a:bodyPr wrap="square" rtlCol="0">
            <a:spAutoFit/>
          </a:bodyPr>
          <a:lstStyle/>
          <a:p>
            <a:r>
              <a:rPr lang="ja-JP" altLang="en-US" sz="2800" dirty="0">
                <a:latin typeface="ＭＳ 明朝" panose="02020609040205080304" pitchFamily="17" charset="-128"/>
                <a:ea typeface="ＭＳ 明朝" panose="02020609040205080304" pitchFamily="17" charset="-128"/>
              </a:rPr>
              <a:t>ア　曲や</a:t>
            </a:r>
            <a:r>
              <a:rPr lang="ja-JP" altLang="en-US" sz="2800" dirty="0">
                <a:solidFill>
                  <a:srgbClr val="FF0000"/>
                </a:solidFill>
                <a:latin typeface="ＭＳ 明朝" panose="02020609040205080304" pitchFamily="17" charset="-128"/>
                <a:ea typeface="ＭＳ 明朝" panose="02020609040205080304" pitchFamily="17" charset="-128"/>
              </a:rPr>
              <a:t>演奏のよさ</a:t>
            </a:r>
            <a:r>
              <a:rPr lang="ja-JP" altLang="en-US" sz="2800" dirty="0">
                <a:latin typeface="ＭＳ 明朝" panose="02020609040205080304" pitchFamily="17" charset="-128"/>
                <a:ea typeface="ＭＳ 明朝" panose="02020609040205080304" pitchFamily="17" charset="-128"/>
              </a:rPr>
              <a:t>などを見いだし，</a:t>
            </a:r>
            <a:r>
              <a:rPr lang="ja-JP" altLang="en-US" sz="2800" dirty="0">
                <a:solidFill>
                  <a:srgbClr val="FF0000"/>
                </a:solidFill>
                <a:latin typeface="ＭＳ 明朝" panose="02020609040205080304" pitchFamily="17" charset="-128"/>
                <a:ea typeface="ＭＳ 明朝" panose="02020609040205080304" pitchFamily="17" charset="-128"/>
              </a:rPr>
              <a:t>曲全体を味わって聴く</a:t>
            </a:r>
            <a:r>
              <a:rPr lang="ja-JP" altLang="en-US" sz="2800" dirty="0">
                <a:latin typeface="ＭＳ 明朝" panose="02020609040205080304" pitchFamily="17" charset="-128"/>
                <a:ea typeface="ＭＳ 明朝" panose="02020609040205080304" pitchFamily="17" charset="-128"/>
              </a:rPr>
              <a:t>こと。</a:t>
            </a:r>
            <a:endParaRPr lang="en-US" altLang="ja-JP" sz="2800" dirty="0">
              <a:latin typeface="ＭＳ 明朝" panose="02020609040205080304" pitchFamily="17" charset="-128"/>
              <a:ea typeface="ＭＳ 明朝" panose="02020609040205080304" pitchFamily="17" charset="-128"/>
            </a:endParaRPr>
          </a:p>
          <a:p>
            <a:endParaRPr lang="en-US" altLang="ja-JP" sz="2800" dirty="0">
              <a:latin typeface="ＭＳ 明朝" panose="02020609040205080304" pitchFamily="17" charset="-128"/>
              <a:ea typeface="ＭＳ 明朝" panose="02020609040205080304" pitchFamily="17" charset="-128"/>
            </a:endParaRPr>
          </a:p>
          <a:p>
            <a:r>
              <a:rPr lang="ja-JP" altLang="en-US" sz="2800" dirty="0">
                <a:latin typeface="ＭＳ 明朝" panose="02020609040205080304" pitchFamily="17" charset="-128"/>
                <a:ea typeface="ＭＳ 明朝" panose="02020609040205080304" pitchFamily="17" charset="-128"/>
              </a:rPr>
              <a:t>イ　曲想及びその変化と，音楽の構造との関わりについて理解すること。</a:t>
            </a:r>
          </a:p>
        </p:txBody>
      </p:sp>
      <p:sp>
        <p:nvSpPr>
          <p:cNvPr id="23" name="矢印: 右 23">
            <a:extLst>
              <a:ext uri="{FF2B5EF4-FFF2-40B4-BE49-F238E27FC236}">
                <a16:creationId xmlns:a16="http://schemas.microsoft.com/office/drawing/2014/main" id="{A2D40B52-CB96-4716-A207-AF696241A27B}"/>
              </a:ext>
            </a:extLst>
          </p:cNvPr>
          <p:cNvSpPr/>
          <p:nvPr/>
        </p:nvSpPr>
        <p:spPr>
          <a:xfrm>
            <a:off x="875807" y="5910378"/>
            <a:ext cx="470371" cy="43071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sp>
        <p:nvSpPr>
          <p:cNvPr id="2" name="正方形/長方形 1">
            <a:extLst>
              <a:ext uri="{FF2B5EF4-FFF2-40B4-BE49-F238E27FC236}">
                <a16:creationId xmlns:a16="http://schemas.microsoft.com/office/drawing/2014/main" id="{AD3EBB6A-A321-42DB-A560-B34811DF7212}"/>
              </a:ext>
            </a:extLst>
          </p:cNvPr>
          <p:cNvSpPr/>
          <p:nvPr/>
        </p:nvSpPr>
        <p:spPr>
          <a:xfrm>
            <a:off x="1346178" y="5906379"/>
            <a:ext cx="5929828" cy="523220"/>
          </a:xfrm>
          <a:prstGeom prst="rect">
            <a:avLst/>
          </a:prstGeom>
        </p:spPr>
        <p:txBody>
          <a:bodyPr wrap="none">
            <a:spAutoFit/>
          </a:bodyPr>
          <a:lstStyle/>
          <a:p>
            <a:r>
              <a:rPr lang="ja-JP" altLang="en-US" sz="2800" dirty="0">
                <a:latin typeface="ＭＳ 明朝" panose="02020609040205080304" pitchFamily="17" charset="-128"/>
                <a:ea typeface="ＭＳ 明朝" panose="02020609040205080304" pitchFamily="17" charset="-128"/>
              </a:rPr>
              <a:t>曲全体を味わって聴くことが大切。</a:t>
            </a:r>
          </a:p>
        </p:txBody>
      </p:sp>
      <p:sp>
        <p:nvSpPr>
          <p:cNvPr id="24" name="角丸四角形 15">
            <a:extLst>
              <a:ext uri="{FF2B5EF4-FFF2-40B4-BE49-F238E27FC236}">
                <a16:creationId xmlns:a16="http://schemas.microsoft.com/office/drawing/2014/main" id="{415AE92D-30F2-4745-A22B-3A1834968616}"/>
              </a:ext>
            </a:extLst>
          </p:cNvPr>
          <p:cNvSpPr/>
          <p:nvPr/>
        </p:nvSpPr>
        <p:spPr>
          <a:xfrm>
            <a:off x="8802148" y="4199467"/>
            <a:ext cx="2983894" cy="387163"/>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kern="0" dirty="0">
                <a:solidFill>
                  <a:schemeClr val="tx1"/>
                </a:solidFill>
                <a:latin typeface="ＭＳ 明朝" panose="02020609040205080304" pitchFamily="17" charset="-128"/>
                <a:ea typeface="ＭＳ 明朝" panose="02020609040205080304" pitchFamily="17" charset="-128"/>
              </a:rPr>
              <a:t>思考力，判断力，表現力等</a:t>
            </a:r>
          </a:p>
        </p:txBody>
      </p:sp>
      <p:sp>
        <p:nvSpPr>
          <p:cNvPr id="25" name="角丸四角形 16">
            <a:extLst>
              <a:ext uri="{FF2B5EF4-FFF2-40B4-BE49-F238E27FC236}">
                <a16:creationId xmlns:a16="http://schemas.microsoft.com/office/drawing/2014/main" id="{66207E97-BA91-4BE6-81BB-9619A73088F5}"/>
              </a:ext>
            </a:extLst>
          </p:cNvPr>
          <p:cNvSpPr/>
          <p:nvPr/>
        </p:nvSpPr>
        <p:spPr>
          <a:xfrm>
            <a:off x="10905720" y="5077437"/>
            <a:ext cx="880322" cy="343134"/>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kern="0" dirty="0">
                <a:solidFill>
                  <a:schemeClr val="tx1"/>
                </a:solidFill>
                <a:latin typeface="ＭＳ 明朝" panose="02020609040205080304" pitchFamily="17" charset="-128"/>
                <a:ea typeface="ＭＳ 明朝" panose="02020609040205080304" pitchFamily="17" charset="-128"/>
              </a:rPr>
              <a:t>知識</a:t>
            </a:r>
          </a:p>
        </p:txBody>
      </p:sp>
      <p:sp>
        <p:nvSpPr>
          <p:cNvPr id="26" name="角丸四角形吹き出し 22">
            <a:extLst>
              <a:ext uri="{FF2B5EF4-FFF2-40B4-BE49-F238E27FC236}">
                <a16:creationId xmlns:a16="http://schemas.microsoft.com/office/drawing/2014/main" id="{274759C1-0B00-4205-A807-3B35DD7C6A1C}"/>
              </a:ext>
            </a:extLst>
          </p:cNvPr>
          <p:cNvSpPr/>
          <p:nvPr/>
        </p:nvSpPr>
        <p:spPr>
          <a:xfrm rot="10800000" flipV="1">
            <a:off x="9184188" y="1384102"/>
            <a:ext cx="2601853" cy="1117938"/>
          </a:xfrm>
          <a:prstGeom prst="wedgeRoundRectCallout">
            <a:avLst>
              <a:gd name="adj1" fmla="val 159827"/>
              <a:gd name="adj2" fmla="val -33364"/>
              <a:gd name="adj3" fmla="val 16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latin typeface="ＭＳ 明朝" panose="02020609040205080304" pitchFamily="17" charset="-128"/>
                <a:ea typeface="ＭＳ 明朝" panose="02020609040205080304" pitchFamily="17" charset="-128"/>
              </a:rPr>
              <a:t>アとウ</a:t>
            </a:r>
            <a:endParaRPr kumimoji="1" lang="en-US" altLang="ja-JP" b="1" dirty="0">
              <a:solidFill>
                <a:schemeClr val="tx1"/>
              </a:solidFill>
              <a:latin typeface="ＭＳ 明朝" panose="02020609040205080304" pitchFamily="17" charset="-128"/>
              <a:ea typeface="ＭＳ 明朝" panose="02020609040205080304" pitchFamily="17" charset="-128"/>
            </a:endParaRPr>
          </a:p>
          <a:p>
            <a:pPr algn="ctr"/>
            <a:r>
              <a:rPr kumimoji="1" lang="ja-JP" altLang="en-US" dirty="0">
                <a:solidFill>
                  <a:schemeClr val="tx1"/>
                </a:solidFill>
                <a:latin typeface="ＭＳ 明朝" panose="02020609040205080304" pitchFamily="17" charset="-128"/>
                <a:ea typeface="ＭＳ 明朝" panose="02020609040205080304" pitchFamily="17" charset="-128"/>
              </a:rPr>
              <a:t>→</a:t>
            </a:r>
            <a:r>
              <a:rPr kumimoji="1" lang="ja-JP" altLang="en-US" b="1" dirty="0">
                <a:solidFill>
                  <a:schemeClr val="tx1"/>
                </a:solidFill>
                <a:latin typeface="ＭＳ 明朝" panose="02020609040205080304" pitchFamily="17" charset="-128"/>
                <a:ea typeface="ＭＳ 明朝" panose="02020609040205080304" pitchFamily="17" charset="-128"/>
              </a:rPr>
              <a:t>ア「思考力</a:t>
            </a:r>
            <a:r>
              <a:rPr lang="ja-JP" altLang="en-US" b="1" kern="0" dirty="0">
                <a:solidFill>
                  <a:schemeClr val="tx1"/>
                </a:solidFill>
                <a:latin typeface="ＭＳ 明朝" panose="02020609040205080304" pitchFamily="17" charset="-128"/>
                <a:ea typeface="ＭＳ 明朝" panose="02020609040205080304" pitchFamily="17" charset="-128"/>
              </a:rPr>
              <a:t>，</a:t>
            </a:r>
            <a:r>
              <a:rPr kumimoji="1" lang="ja-JP" altLang="en-US" b="1" dirty="0">
                <a:solidFill>
                  <a:schemeClr val="tx1"/>
                </a:solidFill>
                <a:latin typeface="ＭＳ 明朝" panose="02020609040205080304" pitchFamily="17" charset="-128"/>
                <a:ea typeface="ＭＳ 明朝" panose="02020609040205080304" pitchFamily="17" charset="-128"/>
              </a:rPr>
              <a:t>判断力</a:t>
            </a:r>
            <a:r>
              <a:rPr lang="ja-JP" altLang="en-US" b="1" kern="0" dirty="0">
                <a:solidFill>
                  <a:schemeClr val="tx1"/>
                </a:solidFill>
                <a:latin typeface="ＭＳ 明朝" panose="02020609040205080304" pitchFamily="17" charset="-128"/>
                <a:ea typeface="ＭＳ 明朝" panose="02020609040205080304" pitchFamily="17" charset="-128"/>
              </a:rPr>
              <a:t>，</a:t>
            </a:r>
            <a:r>
              <a:rPr kumimoji="1" lang="ja-JP" altLang="en-US" b="1" dirty="0">
                <a:solidFill>
                  <a:schemeClr val="tx1"/>
                </a:solidFill>
                <a:latin typeface="ＭＳ 明朝" panose="02020609040205080304" pitchFamily="17" charset="-128"/>
                <a:ea typeface="ＭＳ 明朝" panose="02020609040205080304" pitchFamily="17" charset="-128"/>
              </a:rPr>
              <a:t>表現力等」</a:t>
            </a:r>
          </a:p>
        </p:txBody>
      </p:sp>
      <p:sp>
        <p:nvSpPr>
          <p:cNvPr id="6" name="楕円 5">
            <a:extLst>
              <a:ext uri="{FF2B5EF4-FFF2-40B4-BE49-F238E27FC236}">
                <a16:creationId xmlns:a16="http://schemas.microsoft.com/office/drawing/2014/main" id="{FD6DE00E-47AE-47F4-938D-B7262C6701B1}"/>
              </a:ext>
            </a:extLst>
          </p:cNvPr>
          <p:cNvSpPr/>
          <p:nvPr/>
        </p:nvSpPr>
        <p:spPr>
          <a:xfrm>
            <a:off x="193282" y="1373333"/>
            <a:ext cx="509451" cy="42914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sp>
        <p:nvSpPr>
          <p:cNvPr id="28" name="楕円 27">
            <a:extLst>
              <a:ext uri="{FF2B5EF4-FFF2-40B4-BE49-F238E27FC236}">
                <a16:creationId xmlns:a16="http://schemas.microsoft.com/office/drawing/2014/main" id="{FBF9D1C2-F0B6-4ADE-B122-1DD97435E1CA}"/>
              </a:ext>
            </a:extLst>
          </p:cNvPr>
          <p:cNvSpPr/>
          <p:nvPr/>
        </p:nvSpPr>
        <p:spPr>
          <a:xfrm>
            <a:off x="193281" y="2251303"/>
            <a:ext cx="437418" cy="419559"/>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sp>
        <p:nvSpPr>
          <p:cNvPr id="29" name="楕円 28">
            <a:extLst>
              <a:ext uri="{FF2B5EF4-FFF2-40B4-BE49-F238E27FC236}">
                <a16:creationId xmlns:a16="http://schemas.microsoft.com/office/drawing/2014/main" id="{7D67990E-4065-4F78-AAA8-10E5D951A1C6}"/>
              </a:ext>
            </a:extLst>
          </p:cNvPr>
          <p:cNvSpPr/>
          <p:nvPr/>
        </p:nvSpPr>
        <p:spPr>
          <a:xfrm>
            <a:off x="244277" y="3738244"/>
            <a:ext cx="458456" cy="461223"/>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sp>
        <p:nvSpPr>
          <p:cNvPr id="30" name="テキスト ボックス 29">
            <a:extLst>
              <a:ext uri="{FF2B5EF4-FFF2-40B4-BE49-F238E27FC236}">
                <a16:creationId xmlns:a16="http://schemas.microsoft.com/office/drawing/2014/main" id="{43A12314-6CE1-4AD8-966F-DB8A025AE7FB}"/>
              </a:ext>
            </a:extLst>
          </p:cNvPr>
          <p:cNvSpPr txBox="1"/>
          <p:nvPr/>
        </p:nvSpPr>
        <p:spPr>
          <a:xfrm>
            <a:off x="-38032" y="574341"/>
            <a:ext cx="2067554" cy="430887"/>
          </a:xfrm>
          <a:prstGeom prst="rect">
            <a:avLst/>
          </a:prstGeom>
          <a:noFill/>
          <a:ln>
            <a:noFill/>
          </a:ln>
        </p:spPr>
        <p:txBody>
          <a:bodyPr wrap="square" rtlCol="0">
            <a:spAutoFit/>
          </a:bodyPr>
          <a:lstStyle/>
          <a:p>
            <a:r>
              <a:rPr lang="ja-JP" altLang="en-US" sz="2200" b="1" dirty="0">
                <a:latin typeface="ＭＳ 明朝" panose="02020609040205080304" pitchFamily="17" charset="-128"/>
                <a:ea typeface="ＭＳ 明朝" panose="02020609040205080304" pitchFamily="17" charset="-128"/>
              </a:rPr>
              <a:t>「Ｂ 鑑 賞」</a:t>
            </a:r>
            <a:endParaRPr lang="ja-JP" altLang="en-US" sz="2200" dirty="0">
              <a:latin typeface="ＭＳ 明朝" panose="02020609040205080304" pitchFamily="17" charset="-128"/>
              <a:ea typeface="ＭＳ 明朝" panose="02020609040205080304" pitchFamily="17" charset="-128"/>
            </a:endParaRPr>
          </a:p>
        </p:txBody>
      </p:sp>
      <p:sp>
        <p:nvSpPr>
          <p:cNvPr id="31" name="正方形/長方形 30">
            <a:extLst>
              <a:ext uri="{FF2B5EF4-FFF2-40B4-BE49-F238E27FC236}">
                <a16:creationId xmlns:a16="http://schemas.microsoft.com/office/drawing/2014/main" id="{A6D1FE6B-AA20-45D2-A3C4-D3682AFB6752}"/>
              </a:ext>
            </a:extLst>
          </p:cNvPr>
          <p:cNvSpPr/>
          <p:nvPr/>
        </p:nvSpPr>
        <p:spPr>
          <a:xfrm>
            <a:off x="5062694" y="5473899"/>
            <a:ext cx="7174523" cy="338554"/>
          </a:xfrm>
          <a:prstGeom prst="rect">
            <a:avLst/>
          </a:prstGeom>
        </p:spPr>
        <p:txBody>
          <a:bodyPr wrap="square">
            <a:spAutoFit/>
          </a:bodyPr>
          <a:lstStyle/>
          <a:p>
            <a:r>
              <a:rPr lang="en-US" altLang="ja-JP" sz="1600" dirty="0">
                <a:solidFill>
                  <a:schemeClr val="accent1">
                    <a:lumMod val="75000"/>
                  </a:schemeClr>
                </a:solidFill>
                <a:latin typeface="ＭＳ 明朝" panose="02020609040205080304" pitchFamily="17" charset="-128"/>
                <a:ea typeface="ＭＳ 明朝" panose="02020609040205080304" pitchFamily="17" charset="-128"/>
              </a:rPr>
              <a:t>〈</a:t>
            </a:r>
            <a:r>
              <a:rPr lang="ja-JP" altLang="en-US" sz="1600" dirty="0">
                <a:solidFill>
                  <a:schemeClr val="accent1">
                    <a:lumMod val="75000"/>
                  </a:schemeClr>
                </a:solidFill>
                <a:latin typeface="ＭＳ 明朝" panose="02020609040205080304" pitchFamily="17" charset="-128"/>
                <a:ea typeface="ＭＳ 明朝" panose="02020609040205080304" pitchFamily="17" charset="-128"/>
              </a:rPr>
              <a:t>小学校６年間を通じて育てる内容として，高学年の内容を基にしたもの</a:t>
            </a:r>
            <a:r>
              <a:rPr lang="en-US" altLang="ja-JP" sz="1600" dirty="0">
                <a:solidFill>
                  <a:schemeClr val="accent1">
                    <a:lumMod val="75000"/>
                  </a:schemeClr>
                </a:solidFill>
                <a:latin typeface="ＭＳ 明朝" panose="02020609040205080304" pitchFamily="17" charset="-128"/>
                <a:ea typeface="ＭＳ 明朝" panose="02020609040205080304" pitchFamily="17" charset="-128"/>
              </a:rPr>
              <a:t>〉</a:t>
            </a:r>
          </a:p>
        </p:txBody>
      </p:sp>
      <p:sp>
        <p:nvSpPr>
          <p:cNvPr id="32" name="矢印: 下 31">
            <a:extLst>
              <a:ext uri="{FF2B5EF4-FFF2-40B4-BE49-F238E27FC236}">
                <a16:creationId xmlns:a16="http://schemas.microsoft.com/office/drawing/2014/main" id="{F4DE1C71-13EF-4821-89F5-53BCA3D8F092}"/>
              </a:ext>
            </a:extLst>
          </p:cNvPr>
          <p:cNvSpPr/>
          <p:nvPr/>
        </p:nvSpPr>
        <p:spPr>
          <a:xfrm>
            <a:off x="5639378" y="2983142"/>
            <a:ext cx="866588" cy="4096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705031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35184" y="4500969"/>
            <a:ext cx="11754908" cy="1569660"/>
          </a:xfrm>
          <a:prstGeom prst="rect">
            <a:avLst/>
          </a:prstGeom>
        </p:spPr>
        <p:txBody>
          <a:bodyPr wrap="square">
            <a:spAutoFit/>
          </a:bodyPr>
          <a:lstStyle/>
          <a:p>
            <a:r>
              <a:rPr lang="ja-JP" altLang="en-US" sz="3200" dirty="0">
                <a:latin typeface="ＭＳ 明朝" panose="02020609040205080304" pitchFamily="17" charset="-128"/>
                <a:ea typeface="ＭＳ 明朝" panose="02020609040205080304" pitchFamily="17" charset="-128"/>
              </a:rPr>
              <a:t>ア  音楽を形づくっている要素を聴き取り，それらの働きが生</a:t>
            </a:r>
            <a:endParaRPr lang="en-US" altLang="ja-JP" sz="3200" dirty="0">
              <a:latin typeface="ＭＳ 明朝" panose="02020609040205080304" pitchFamily="17" charset="-128"/>
              <a:ea typeface="ＭＳ 明朝" panose="02020609040205080304" pitchFamily="17" charset="-128"/>
            </a:endParaRPr>
          </a:p>
          <a:p>
            <a:r>
              <a:rPr lang="ja-JP" altLang="en-US" sz="3200" dirty="0">
                <a:latin typeface="ＭＳ 明朝" panose="02020609040205080304" pitchFamily="17" charset="-128"/>
                <a:ea typeface="ＭＳ 明朝" panose="02020609040205080304" pitchFamily="17" charset="-128"/>
              </a:rPr>
              <a:t>　み出すよさや面白さ，美しさを感じ取りながら，</a:t>
            </a:r>
            <a:r>
              <a:rPr lang="ja-JP" altLang="en-US" sz="3200" b="1" dirty="0">
                <a:solidFill>
                  <a:srgbClr val="FF0000"/>
                </a:solidFill>
                <a:latin typeface="ＭＳ 明朝" panose="02020609040205080304" pitchFamily="17" charset="-128"/>
                <a:ea typeface="ＭＳ 明朝" panose="02020609040205080304" pitchFamily="17" charset="-128"/>
              </a:rPr>
              <a:t>聴き取った</a:t>
            </a:r>
            <a:endParaRPr lang="en-US" altLang="ja-JP" sz="3200" b="1" dirty="0">
              <a:solidFill>
                <a:srgbClr val="FF0000"/>
              </a:solidFill>
              <a:latin typeface="ＭＳ 明朝" panose="02020609040205080304" pitchFamily="17" charset="-128"/>
              <a:ea typeface="ＭＳ 明朝" panose="02020609040205080304" pitchFamily="17" charset="-128"/>
            </a:endParaRPr>
          </a:p>
          <a:p>
            <a:r>
              <a:rPr lang="ja-JP" altLang="en-US" sz="3200" b="1" dirty="0">
                <a:solidFill>
                  <a:srgbClr val="FF0000"/>
                </a:solidFill>
                <a:latin typeface="ＭＳ 明朝" panose="02020609040205080304" pitchFamily="17" charset="-128"/>
                <a:ea typeface="ＭＳ 明朝" panose="02020609040205080304" pitchFamily="17" charset="-128"/>
              </a:rPr>
              <a:t>　ことと感じ取ったこととの関わりについて考えること。</a:t>
            </a:r>
            <a:endParaRPr lang="en-US" altLang="ja-JP" sz="3200" dirty="0">
              <a:latin typeface="ＭＳ 明朝" panose="02020609040205080304" pitchFamily="17" charset="-128"/>
              <a:ea typeface="ＭＳ 明朝" panose="02020609040205080304" pitchFamily="17" charset="-128"/>
            </a:endParaRPr>
          </a:p>
        </p:txBody>
      </p:sp>
      <p:sp>
        <p:nvSpPr>
          <p:cNvPr id="16" name="テキスト ボックス 15">
            <a:extLst>
              <a:ext uri="{FF2B5EF4-FFF2-40B4-BE49-F238E27FC236}">
                <a16:creationId xmlns:a16="http://schemas.microsoft.com/office/drawing/2014/main" id="{3FEDF1A9-3AF8-4BFF-8751-E7167B798C43}"/>
              </a:ext>
            </a:extLst>
          </p:cNvPr>
          <p:cNvSpPr txBox="1"/>
          <p:nvPr/>
        </p:nvSpPr>
        <p:spPr>
          <a:xfrm>
            <a:off x="10607513" y="50730"/>
            <a:ext cx="2252167" cy="430887"/>
          </a:xfrm>
          <a:prstGeom prst="rect">
            <a:avLst/>
          </a:prstGeom>
          <a:noFill/>
          <a:ln>
            <a:noFill/>
          </a:ln>
        </p:spPr>
        <p:txBody>
          <a:bodyPr wrap="square" rtlCol="0">
            <a:spAutoFit/>
          </a:bodyPr>
          <a:lstStyle/>
          <a:p>
            <a:r>
              <a:rPr lang="ja-JP" altLang="en-US" sz="2200" b="1" dirty="0">
                <a:latin typeface="ＭＳ 明朝" panose="02020609040205080304" pitchFamily="17" charset="-128"/>
                <a:ea typeface="ＭＳ 明朝" panose="02020609040205080304" pitchFamily="17" charset="-128"/>
              </a:rPr>
              <a:t>解説　</a:t>
            </a:r>
            <a:r>
              <a:rPr lang="en-US" altLang="ja-JP" sz="2200" b="1" dirty="0">
                <a:latin typeface="ＭＳ 明朝" panose="02020609040205080304" pitchFamily="17" charset="-128"/>
                <a:ea typeface="ＭＳ 明朝" panose="02020609040205080304" pitchFamily="17" charset="-128"/>
              </a:rPr>
              <a:t>p24</a:t>
            </a:r>
            <a:endParaRPr lang="ja-JP" altLang="en-US" sz="2200" b="1" dirty="0">
              <a:latin typeface="ＭＳ 明朝" panose="02020609040205080304" pitchFamily="17" charset="-128"/>
              <a:ea typeface="ＭＳ 明朝" panose="02020609040205080304" pitchFamily="17" charset="-128"/>
            </a:endParaRPr>
          </a:p>
        </p:txBody>
      </p:sp>
      <p:sp>
        <p:nvSpPr>
          <p:cNvPr id="14" name="正方形/長方形 13">
            <a:extLst>
              <a:ext uri="{FF2B5EF4-FFF2-40B4-BE49-F238E27FC236}">
                <a16:creationId xmlns:a16="http://schemas.microsoft.com/office/drawing/2014/main" id="{46C2A932-F308-41A7-B3D5-E340F53825AE}"/>
              </a:ext>
            </a:extLst>
          </p:cNvPr>
          <p:cNvSpPr/>
          <p:nvPr/>
        </p:nvSpPr>
        <p:spPr>
          <a:xfrm>
            <a:off x="0" y="-4248"/>
            <a:ext cx="12192000" cy="518160"/>
          </a:xfrm>
          <a:prstGeom prst="rect">
            <a:avLst/>
          </a:prstGeom>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sz="2400" b="1" dirty="0">
                <a:solidFill>
                  <a:schemeClr val="bg1"/>
                </a:solidFill>
                <a:latin typeface="ＭＳ 明朝" panose="02020609040205080304" pitchFamily="17" charset="-128"/>
                <a:ea typeface="ＭＳ 明朝" panose="02020609040205080304" pitchFamily="17" charset="-128"/>
              </a:rPr>
              <a:t>(2)</a:t>
            </a:r>
            <a:r>
              <a:rPr kumimoji="1" lang="ja-JP" altLang="en-US" sz="2400" b="1" dirty="0">
                <a:solidFill>
                  <a:schemeClr val="bg1"/>
                </a:solidFill>
                <a:latin typeface="ＭＳ 明朝" panose="02020609040205080304" pitchFamily="17" charset="-128"/>
                <a:ea typeface="ＭＳ 明朝" panose="02020609040205080304" pitchFamily="17" charset="-128"/>
              </a:rPr>
              <a:t>内容の改善</a:t>
            </a:r>
            <a:r>
              <a:rPr lang="ja-JP" altLang="en-US" sz="2400" b="1" dirty="0">
                <a:solidFill>
                  <a:schemeClr val="bg1"/>
                </a:solidFill>
                <a:latin typeface="ＭＳ 明朝" panose="02020609040205080304" pitchFamily="17" charset="-128"/>
                <a:ea typeface="ＭＳ 明朝" panose="02020609040205080304" pitchFamily="17" charset="-128"/>
              </a:rPr>
              <a:t>・充実／ </a:t>
            </a:r>
            <a:r>
              <a:rPr lang="en-US" altLang="ja-JP" sz="2400" b="1" dirty="0">
                <a:solidFill>
                  <a:schemeClr val="bg1"/>
                </a:solidFill>
                <a:latin typeface="ＭＳ 明朝" panose="02020609040205080304" pitchFamily="17" charset="-128"/>
                <a:ea typeface="ＭＳ 明朝" panose="02020609040205080304" pitchFamily="17" charset="-128"/>
              </a:rPr>
              <a:t>〔</a:t>
            </a:r>
            <a:r>
              <a:rPr lang="ja-JP" altLang="en-US" sz="2400" b="1" dirty="0">
                <a:solidFill>
                  <a:schemeClr val="bg1"/>
                </a:solidFill>
                <a:latin typeface="ＭＳ 明朝" panose="02020609040205080304" pitchFamily="17" charset="-128"/>
                <a:ea typeface="ＭＳ 明朝" panose="02020609040205080304" pitchFamily="17" charset="-128"/>
              </a:rPr>
              <a:t>共通事項</a:t>
            </a:r>
            <a:r>
              <a:rPr lang="en-US" altLang="ja-JP" sz="2400" b="1" dirty="0">
                <a:solidFill>
                  <a:schemeClr val="bg1"/>
                </a:solidFill>
                <a:latin typeface="ＭＳ 明朝" panose="02020609040205080304" pitchFamily="17" charset="-128"/>
                <a:ea typeface="ＭＳ 明朝" panose="02020609040205080304" pitchFamily="17" charset="-128"/>
              </a:rPr>
              <a:t>〕</a:t>
            </a:r>
            <a:endParaRPr kumimoji="1" lang="ja-JP" altLang="en-US" sz="2400" b="1" dirty="0">
              <a:solidFill>
                <a:schemeClr val="bg1"/>
              </a:solidFill>
              <a:latin typeface="ＭＳ 明朝" panose="02020609040205080304" pitchFamily="17" charset="-128"/>
              <a:ea typeface="ＭＳ 明朝" panose="02020609040205080304" pitchFamily="17" charset="-128"/>
            </a:endParaRPr>
          </a:p>
        </p:txBody>
      </p:sp>
      <p:sp>
        <p:nvSpPr>
          <p:cNvPr id="15" name="テキスト ボックス 14">
            <a:extLst>
              <a:ext uri="{FF2B5EF4-FFF2-40B4-BE49-F238E27FC236}">
                <a16:creationId xmlns:a16="http://schemas.microsoft.com/office/drawing/2014/main" id="{AAC7E067-D292-41AD-ACAE-D25F5859D4A9}"/>
              </a:ext>
            </a:extLst>
          </p:cNvPr>
          <p:cNvSpPr txBox="1"/>
          <p:nvPr/>
        </p:nvSpPr>
        <p:spPr>
          <a:xfrm>
            <a:off x="9955763" y="83025"/>
            <a:ext cx="2349727" cy="430887"/>
          </a:xfrm>
          <a:prstGeom prst="rect">
            <a:avLst/>
          </a:prstGeom>
          <a:noFill/>
          <a:ln>
            <a:noFill/>
          </a:ln>
        </p:spPr>
        <p:txBody>
          <a:bodyPr wrap="square" rtlCol="0">
            <a:spAutoFit/>
          </a:bodyPr>
          <a:lstStyle/>
          <a:p>
            <a:r>
              <a:rPr lang="ja-JP" altLang="en-US" sz="2200" b="1" dirty="0">
                <a:solidFill>
                  <a:schemeClr val="bg1"/>
                </a:solidFill>
                <a:latin typeface="ＭＳ 明朝" panose="02020609040205080304" pitchFamily="17" charset="-128"/>
                <a:ea typeface="ＭＳ 明朝" panose="02020609040205080304" pitchFamily="17" charset="-128"/>
              </a:rPr>
              <a:t>解説　</a:t>
            </a:r>
            <a:r>
              <a:rPr lang="en-US" altLang="ja-JP" sz="2200" b="1" dirty="0">
                <a:solidFill>
                  <a:schemeClr val="bg1"/>
                </a:solidFill>
                <a:latin typeface="ＭＳ 明朝" panose="02020609040205080304" pitchFamily="17" charset="-128"/>
                <a:ea typeface="ＭＳ 明朝" panose="02020609040205080304" pitchFamily="17" charset="-128"/>
              </a:rPr>
              <a:t>p25</a:t>
            </a:r>
            <a:r>
              <a:rPr lang="ja-JP" altLang="en-US" sz="2200" b="1" dirty="0">
                <a:solidFill>
                  <a:schemeClr val="bg1"/>
                </a:solidFill>
                <a:latin typeface="ＭＳ 明朝" panose="02020609040205080304" pitchFamily="17" charset="-128"/>
                <a:ea typeface="ＭＳ 明朝" panose="02020609040205080304" pitchFamily="17" charset="-128"/>
              </a:rPr>
              <a:t>～</a:t>
            </a:r>
            <a:r>
              <a:rPr lang="en-US" altLang="ja-JP" sz="2200" b="1" dirty="0">
                <a:solidFill>
                  <a:schemeClr val="bg1"/>
                </a:solidFill>
                <a:latin typeface="ＭＳ 明朝" panose="02020609040205080304" pitchFamily="17" charset="-128"/>
                <a:ea typeface="ＭＳ 明朝" panose="02020609040205080304" pitchFamily="17" charset="-128"/>
              </a:rPr>
              <a:t>p28</a:t>
            </a:r>
            <a:endParaRPr lang="ja-JP" altLang="en-US" sz="2200" b="1" dirty="0">
              <a:solidFill>
                <a:schemeClr val="bg1"/>
              </a:solidFill>
              <a:latin typeface="ＭＳ 明朝" panose="02020609040205080304" pitchFamily="17" charset="-128"/>
              <a:ea typeface="ＭＳ 明朝" panose="02020609040205080304" pitchFamily="17" charset="-128"/>
            </a:endParaRPr>
          </a:p>
        </p:txBody>
      </p:sp>
      <p:sp>
        <p:nvSpPr>
          <p:cNvPr id="3" name="正方形/長方形 2">
            <a:extLst>
              <a:ext uri="{FF2B5EF4-FFF2-40B4-BE49-F238E27FC236}">
                <a16:creationId xmlns:a16="http://schemas.microsoft.com/office/drawing/2014/main" id="{B99510A3-F57F-419C-9BF5-43D7ED9F43E2}"/>
              </a:ext>
            </a:extLst>
          </p:cNvPr>
          <p:cNvSpPr/>
          <p:nvPr/>
        </p:nvSpPr>
        <p:spPr>
          <a:xfrm>
            <a:off x="268341" y="1602961"/>
            <a:ext cx="11754908" cy="1569660"/>
          </a:xfrm>
          <a:prstGeom prst="rect">
            <a:avLst/>
          </a:prstGeom>
        </p:spPr>
        <p:txBody>
          <a:bodyPr wrap="square">
            <a:spAutoFit/>
          </a:bodyPr>
          <a:lstStyle/>
          <a:p>
            <a:r>
              <a:rPr lang="ja-JP" altLang="en-US" sz="3200" dirty="0">
                <a:latin typeface="ＭＳ 明朝" panose="02020609040205080304" pitchFamily="17" charset="-128"/>
                <a:ea typeface="ＭＳ 明朝" panose="02020609040205080304" pitchFamily="17" charset="-128"/>
              </a:rPr>
              <a:t>ア　音楽を形づくっている要素のうち次の</a:t>
            </a:r>
            <a:r>
              <a:rPr lang="en-US" altLang="ja-JP" sz="3200" dirty="0">
                <a:latin typeface="ＭＳ 明朝" panose="02020609040205080304" pitchFamily="17" charset="-128"/>
                <a:ea typeface="ＭＳ 明朝" panose="02020609040205080304" pitchFamily="17" charset="-128"/>
              </a:rPr>
              <a:t>(</a:t>
            </a:r>
            <a:r>
              <a:rPr lang="ja-JP" altLang="en-US" sz="3200" dirty="0">
                <a:latin typeface="ＭＳ 明朝" panose="02020609040205080304" pitchFamily="17" charset="-128"/>
                <a:ea typeface="ＭＳ 明朝" panose="02020609040205080304" pitchFamily="17" charset="-128"/>
              </a:rPr>
              <a:t>ｱ</a:t>
            </a:r>
            <a:r>
              <a:rPr lang="en-US" altLang="ja-JP" sz="3200" dirty="0">
                <a:latin typeface="ＭＳ 明朝" panose="02020609040205080304" pitchFamily="17" charset="-128"/>
                <a:ea typeface="ＭＳ 明朝" panose="02020609040205080304" pitchFamily="17" charset="-128"/>
              </a:rPr>
              <a:t>)</a:t>
            </a:r>
            <a:r>
              <a:rPr lang="ja-JP" altLang="en-US" sz="3200" dirty="0">
                <a:latin typeface="ＭＳ 明朝" panose="02020609040205080304" pitchFamily="17" charset="-128"/>
                <a:ea typeface="ＭＳ 明朝" panose="02020609040205080304" pitchFamily="17" charset="-128"/>
              </a:rPr>
              <a:t>及び</a:t>
            </a:r>
            <a:r>
              <a:rPr lang="en-US" altLang="ja-JP" sz="3200" dirty="0">
                <a:latin typeface="ＭＳ 明朝" panose="02020609040205080304" pitchFamily="17" charset="-128"/>
                <a:ea typeface="ＭＳ 明朝" panose="02020609040205080304" pitchFamily="17" charset="-128"/>
              </a:rPr>
              <a:t>(</a:t>
            </a:r>
            <a:r>
              <a:rPr lang="ja-JP" altLang="en-US" sz="3200" dirty="0">
                <a:latin typeface="ＭＳ 明朝" panose="02020609040205080304" pitchFamily="17" charset="-128"/>
                <a:ea typeface="ＭＳ 明朝" panose="02020609040205080304" pitchFamily="17" charset="-128"/>
              </a:rPr>
              <a:t>ｲ</a:t>
            </a:r>
            <a:r>
              <a:rPr lang="en-US" altLang="ja-JP" sz="3200" dirty="0">
                <a:latin typeface="ＭＳ 明朝" panose="02020609040205080304" pitchFamily="17" charset="-128"/>
                <a:ea typeface="ＭＳ 明朝" panose="02020609040205080304" pitchFamily="17" charset="-128"/>
              </a:rPr>
              <a:t>)</a:t>
            </a:r>
            <a:r>
              <a:rPr lang="ja-JP" altLang="en-US" sz="3200" dirty="0">
                <a:latin typeface="ＭＳ 明朝" panose="02020609040205080304" pitchFamily="17" charset="-128"/>
                <a:ea typeface="ＭＳ 明朝" panose="02020609040205080304" pitchFamily="17" charset="-128"/>
              </a:rPr>
              <a:t>を聴き取</a:t>
            </a:r>
            <a:endParaRPr lang="en-US" altLang="ja-JP" sz="3200" dirty="0">
              <a:latin typeface="ＭＳ 明朝" panose="02020609040205080304" pitchFamily="17" charset="-128"/>
              <a:ea typeface="ＭＳ 明朝" panose="02020609040205080304" pitchFamily="17" charset="-128"/>
            </a:endParaRPr>
          </a:p>
          <a:p>
            <a:r>
              <a:rPr lang="ja-JP" altLang="en-US" sz="3200" dirty="0">
                <a:latin typeface="ＭＳ 明朝" panose="02020609040205080304" pitchFamily="17" charset="-128"/>
                <a:ea typeface="ＭＳ 明朝" panose="02020609040205080304" pitchFamily="17" charset="-128"/>
              </a:rPr>
              <a:t>　り，それらの働きが生み出すよさや面白さ，美しさを感じ取</a:t>
            </a:r>
            <a:endParaRPr lang="en-US" altLang="ja-JP" sz="3200" dirty="0">
              <a:latin typeface="ＭＳ 明朝" panose="02020609040205080304" pitchFamily="17" charset="-128"/>
              <a:ea typeface="ＭＳ 明朝" panose="02020609040205080304" pitchFamily="17" charset="-128"/>
            </a:endParaRPr>
          </a:p>
          <a:p>
            <a:r>
              <a:rPr lang="ja-JP" altLang="en-US" sz="3200" dirty="0">
                <a:latin typeface="ＭＳ 明朝" panose="02020609040205080304" pitchFamily="17" charset="-128"/>
                <a:ea typeface="ＭＳ 明朝" panose="02020609040205080304" pitchFamily="17" charset="-128"/>
              </a:rPr>
              <a:t>　ること。</a:t>
            </a:r>
          </a:p>
        </p:txBody>
      </p:sp>
      <p:sp>
        <p:nvSpPr>
          <p:cNvPr id="12" name="角丸四角形 11"/>
          <p:cNvSpPr/>
          <p:nvPr/>
        </p:nvSpPr>
        <p:spPr>
          <a:xfrm>
            <a:off x="6716427" y="3719172"/>
            <a:ext cx="5017169" cy="65314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kern="0" dirty="0">
                <a:solidFill>
                  <a:schemeClr val="tx1"/>
                </a:solidFill>
                <a:latin typeface="ＭＳ 明朝" panose="02020609040205080304" pitchFamily="17" charset="-128"/>
                <a:ea typeface="ＭＳ 明朝" panose="02020609040205080304" pitchFamily="17" charset="-128"/>
              </a:rPr>
              <a:t>ア「思考力，判断力，表現力等」</a:t>
            </a:r>
          </a:p>
        </p:txBody>
      </p:sp>
      <p:sp>
        <p:nvSpPr>
          <p:cNvPr id="13" name="正方形/長方形 12">
            <a:extLst>
              <a:ext uri="{FF2B5EF4-FFF2-40B4-BE49-F238E27FC236}">
                <a16:creationId xmlns:a16="http://schemas.microsoft.com/office/drawing/2014/main" id="{068CF1DB-6BF5-410B-A1E3-1D481C3CB8BA}"/>
              </a:ext>
            </a:extLst>
          </p:cNvPr>
          <p:cNvSpPr/>
          <p:nvPr/>
        </p:nvSpPr>
        <p:spPr>
          <a:xfrm>
            <a:off x="201908" y="1523342"/>
            <a:ext cx="11687994" cy="1638724"/>
          </a:xfrm>
          <a:prstGeom prst="rect">
            <a:avLst/>
          </a:prstGeom>
          <a:noFill/>
          <a:ln w="38100">
            <a:solidFill>
              <a:srgbClr val="8B1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sp>
        <p:nvSpPr>
          <p:cNvPr id="19" name="正方形/長方形 18">
            <a:extLst>
              <a:ext uri="{FF2B5EF4-FFF2-40B4-BE49-F238E27FC236}">
                <a16:creationId xmlns:a16="http://schemas.microsoft.com/office/drawing/2014/main" id="{1F603398-EE13-4ECF-ABF6-41A2BC64C8A7}"/>
              </a:ext>
            </a:extLst>
          </p:cNvPr>
          <p:cNvSpPr/>
          <p:nvPr/>
        </p:nvSpPr>
        <p:spPr>
          <a:xfrm>
            <a:off x="201908" y="4470209"/>
            <a:ext cx="11687994" cy="1569659"/>
          </a:xfrm>
          <a:prstGeom prst="rect">
            <a:avLst/>
          </a:prstGeom>
          <a:noFill/>
          <a:ln w="38100">
            <a:solidFill>
              <a:srgbClr val="8B1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sp>
        <p:nvSpPr>
          <p:cNvPr id="21" name="正方形/長方形 20">
            <a:extLst>
              <a:ext uri="{FF2B5EF4-FFF2-40B4-BE49-F238E27FC236}">
                <a16:creationId xmlns:a16="http://schemas.microsoft.com/office/drawing/2014/main" id="{A2557130-1D00-46B8-8F49-59A9C7EB37B5}"/>
              </a:ext>
            </a:extLst>
          </p:cNvPr>
          <p:cNvSpPr/>
          <p:nvPr/>
        </p:nvSpPr>
        <p:spPr>
          <a:xfrm>
            <a:off x="302098" y="974860"/>
            <a:ext cx="885286" cy="584775"/>
          </a:xfrm>
          <a:prstGeom prst="rect">
            <a:avLst/>
          </a:prstGeom>
        </p:spPr>
        <p:txBody>
          <a:bodyPr wrap="square">
            <a:spAutoFit/>
          </a:bodyPr>
          <a:lstStyle/>
          <a:p>
            <a:r>
              <a:rPr lang="ja-JP" altLang="en-US" sz="2200" dirty="0">
                <a:latin typeface="ＭＳ 明朝" panose="02020609040205080304" pitchFamily="17" charset="-128"/>
                <a:ea typeface="ＭＳ 明朝" panose="02020609040205080304" pitchFamily="17" charset="-128"/>
              </a:rPr>
              <a:t>従前</a:t>
            </a:r>
            <a:r>
              <a:rPr lang="ja-JP" altLang="en-US" sz="3200" dirty="0">
                <a:latin typeface="ＭＳ明朝"/>
                <a:ea typeface="ＭＳ 明朝" panose="02020609040205080304" pitchFamily="17" charset="-128"/>
              </a:rPr>
              <a:t>　　</a:t>
            </a:r>
            <a:endParaRPr lang="en-US" altLang="ja-JP" sz="3200" dirty="0">
              <a:latin typeface="ＭＳ 明朝" panose="02020609040205080304" pitchFamily="17" charset="-128"/>
              <a:ea typeface="ＭＳ 明朝" panose="02020609040205080304" pitchFamily="17" charset="-128"/>
            </a:endParaRPr>
          </a:p>
        </p:txBody>
      </p:sp>
      <p:sp>
        <p:nvSpPr>
          <p:cNvPr id="22" name="テキスト ボックス 21">
            <a:extLst>
              <a:ext uri="{FF2B5EF4-FFF2-40B4-BE49-F238E27FC236}">
                <a16:creationId xmlns:a16="http://schemas.microsoft.com/office/drawing/2014/main" id="{184FA71C-D7A2-422A-A029-07E9B6A7C581}"/>
              </a:ext>
            </a:extLst>
          </p:cNvPr>
          <p:cNvSpPr txBox="1"/>
          <p:nvPr/>
        </p:nvSpPr>
        <p:spPr>
          <a:xfrm>
            <a:off x="-38033" y="574341"/>
            <a:ext cx="3154457" cy="430887"/>
          </a:xfrm>
          <a:prstGeom prst="rect">
            <a:avLst/>
          </a:prstGeom>
          <a:noFill/>
          <a:ln>
            <a:noFill/>
          </a:ln>
        </p:spPr>
        <p:txBody>
          <a:bodyPr wrap="square" rtlCol="0">
            <a:spAutoFit/>
          </a:bodyPr>
          <a:lstStyle/>
          <a:p>
            <a:r>
              <a:rPr lang="en-US" altLang="ja-JP" sz="2200" b="1" dirty="0">
                <a:latin typeface="ＭＳ 明朝" panose="02020609040205080304" pitchFamily="17" charset="-128"/>
                <a:ea typeface="ＭＳ 明朝" panose="02020609040205080304" pitchFamily="17" charset="-128"/>
              </a:rPr>
              <a:t>〔</a:t>
            </a:r>
            <a:r>
              <a:rPr lang="ja-JP" altLang="en-US" sz="2200" b="1" dirty="0">
                <a:latin typeface="ＭＳ 明朝" panose="02020609040205080304" pitchFamily="17" charset="-128"/>
                <a:ea typeface="ＭＳ 明朝" panose="02020609040205080304" pitchFamily="17" charset="-128"/>
              </a:rPr>
              <a:t>共通事項</a:t>
            </a:r>
            <a:r>
              <a:rPr lang="en-US" altLang="ja-JP" sz="2200" b="1" dirty="0">
                <a:latin typeface="ＭＳ 明朝" panose="02020609040205080304" pitchFamily="17" charset="-128"/>
                <a:ea typeface="ＭＳ 明朝" panose="02020609040205080304" pitchFamily="17" charset="-128"/>
              </a:rPr>
              <a:t>〕</a:t>
            </a:r>
            <a:r>
              <a:rPr lang="ja-JP" altLang="en-US" sz="2200" b="1" dirty="0">
                <a:latin typeface="ＭＳ 明朝" panose="02020609040205080304" pitchFamily="17" charset="-128"/>
                <a:ea typeface="ＭＳ 明朝" panose="02020609040205080304" pitchFamily="17" charset="-128"/>
              </a:rPr>
              <a:t>（</a:t>
            </a:r>
            <a:r>
              <a:rPr lang="en-US" altLang="ja-JP" sz="2200" b="1" dirty="0">
                <a:latin typeface="ＭＳ 明朝" panose="02020609040205080304" pitchFamily="17" charset="-128"/>
                <a:ea typeface="ＭＳ 明朝" panose="02020609040205080304" pitchFamily="17" charset="-128"/>
              </a:rPr>
              <a:t>1</a:t>
            </a:r>
            <a:r>
              <a:rPr lang="ja-JP" altLang="en-US" sz="2200" b="1" dirty="0">
                <a:latin typeface="ＭＳ 明朝" panose="02020609040205080304" pitchFamily="17" charset="-128"/>
                <a:ea typeface="ＭＳ 明朝" panose="02020609040205080304" pitchFamily="17" charset="-128"/>
              </a:rPr>
              <a:t>）ア</a:t>
            </a:r>
            <a:endParaRPr lang="ja-JP" altLang="en-US" sz="2200" dirty="0">
              <a:latin typeface="ＭＳ 明朝" panose="02020609040205080304" pitchFamily="17" charset="-128"/>
              <a:ea typeface="ＭＳ 明朝" panose="02020609040205080304" pitchFamily="17" charset="-128"/>
            </a:endParaRPr>
          </a:p>
        </p:txBody>
      </p:sp>
      <p:sp>
        <p:nvSpPr>
          <p:cNvPr id="23" name="矢印: 下 22">
            <a:extLst>
              <a:ext uri="{FF2B5EF4-FFF2-40B4-BE49-F238E27FC236}">
                <a16:creationId xmlns:a16="http://schemas.microsoft.com/office/drawing/2014/main" id="{7F4A57CE-0BF0-468C-813B-748ACBF94EF5}"/>
              </a:ext>
            </a:extLst>
          </p:cNvPr>
          <p:cNvSpPr/>
          <p:nvPr/>
        </p:nvSpPr>
        <p:spPr>
          <a:xfrm>
            <a:off x="4741144" y="3501129"/>
            <a:ext cx="866588" cy="6194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pic>
        <p:nvPicPr>
          <p:cNvPr id="6" name="図 5">
            <a:extLst>
              <a:ext uri="{FF2B5EF4-FFF2-40B4-BE49-F238E27FC236}">
                <a16:creationId xmlns:a16="http://schemas.microsoft.com/office/drawing/2014/main" id="{14561A38-9549-4A2E-8604-4A6761D6951F}"/>
              </a:ext>
            </a:extLst>
          </p:cNvPr>
          <p:cNvPicPr>
            <a:picLocks noChangeAspect="1"/>
          </p:cNvPicPr>
          <p:nvPr/>
        </p:nvPicPr>
        <p:blipFill>
          <a:blip r:embed="rId3"/>
          <a:stretch>
            <a:fillRect/>
          </a:stretch>
        </p:blipFill>
        <p:spPr>
          <a:xfrm>
            <a:off x="458404" y="3246655"/>
            <a:ext cx="1163310" cy="1157236"/>
          </a:xfrm>
          <a:prstGeom prst="rect">
            <a:avLst/>
          </a:prstGeom>
        </p:spPr>
      </p:pic>
    </p:spTree>
    <p:extLst>
      <p:ext uri="{BB962C8B-B14F-4D97-AF65-F5344CB8AC3E}">
        <p14:creationId xmlns:p14="http://schemas.microsoft.com/office/powerpoint/2010/main" val="892388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57E71AD0-AD70-41A8-A240-B93211CD4E0D}"/>
              </a:ext>
            </a:extLst>
          </p:cNvPr>
          <p:cNvSpPr/>
          <p:nvPr/>
        </p:nvSpPr>
        <p:spPr>
          <a:xfrm>
            <a:off x="0" y="-4248"/>
            <a:ext cx="12192000" cy="518160"/>
          </a:xfrm>
          <a:prstGeom prst="rect">
            <a:avLst/>
          </a:prstGeom>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sz="2400" b="1" dirty="0">
                <a:solidFill>
                  <a:schemeClr val="bg1"/>
                </a:solidFill>
                <a:latin typeface="ＭＳ 明朝" panose="02020609040205080304" pitchFamily="17" charset="-128"/>
                <a:ea typeface="ＭＳ 明朝" panose="02020609040205080304" pitchFamily="17" charset="-128"/>
              </a:rPr>
              <a:t>(2)</a:t>
            </a:r>
            <a:r>
              <a:rPr kumimoji="1" lang="ja-JP" altLang="en-US" sz="2400" b="1" dirty="0">
                <a:solidFill>
                  <a:schemeClr val="bg1"/>
                </a:solidFill>
                <a:latin typeface="ＭＳ 明朝" panose="02020609040205080304" pitchFamily="17" charset="-128"/>
                <a:ea typeface="ＭＳ 明朝" panose="02020609040205080304" pitchFamily="17" charset="-128"/>
              </a:rPr>
              <a:t>内容の改善</a:t>
            </a:r>
            <a:r>
              <a:rPr lang="ja-JP" altLang="en-US" sz="2400" b="1" dirty="0">
                <a:solidFill>
                  <a:schemeClr val="bg1"/>
                </a:solidFill>
                <a:latin typeface="ＭＳ 明朝" panose="02020609040205080304" pitchFamily="17" charset="-128"/>
                <a:ea typeface="ＭＳ 明朝" panose="02020609040205080304" pitchFamily="17" charset="-128"/>
              </a:rPr>
              <a:t>・充実／ </a:t>
            </a:r>
            <a:r>
              <a:rPr lang="en-US" altLang="ja-JP" sz="2400" b="1" dirty="0">
                <a:solidFill>
                  <a:schemeClr val="bg1"/>
                </a:solidFill>
                <a:latin typeface="ＭＳ 明朝" panose="02020609040205080304" pitchFamily="17" charset="-128"/>
                <a:ea typeface="ＭＳ 明朝" panose="02020609040205080304" pitchFamily="17" charset="-128"/>
              </a:rPr>
              <a:t>〔</a:t>
            </a:r>
            <a:r>
              <a:rPr lang="ja-JP" altLang="en-US" sz="2400" b="1" dirty="0">
                <a:solidFill>
                  <a:schemeClr val="bg1"/>
                </a:solidFill>
                <a:latin typeface="ＭＳ 明朝" panose="02020609040205080304" pitchFamily="17" charset="-128"/>
                <a:ea typeface="ＭＳ 明朝" panose="02020609040205080304" pitchFamily="17" charset="-128"/>
              </a:rPr>
              <a:t>共通事項</a:t>
            </a:r>
            <a:r>
              <a:rPr lang="en-US" altLang="ja-JP" sz="2400" b="1" dirty="0">
                <a:solidFill>
                  <a:schemeClr val="bg1"/>
                </a:solidFill>
                <a:latin typeface="ＭＳ 明朝" panose="02020609040205080304" pitchFamily="17" charset="-128"/>
                <a:ea typeface="ＭＳ 明朝" panose="02020609040205080304" pitchFamily="17" charset="-128"/>
              </a:rPr>
              <a:t>〕</a:t>
            </a:r>
            <a:endParaRPr kumimoji="1" lang="ja-JP" altLang="en-US" sz="2400" b="1" dirty="0">
              <a:solidFill>
                <a:schemeClr val="bg1"/>
              </a:solidFill>
              <a:latin typeface="ＭＳ 明朝" panose="02020609040205080304" pitchFamily="17" charset="-128"/>
              <a:ea typeface="ＭＳ 明朝" panose="02020609040205080304" pitchFamily="17" charset="-128"/>
            </a:endParaRPr>
          </a:p>
        </p:txBody>
      </p:sp>
      <p:sp>
        <p:nvSpPr>
          <p:cNvPr id="9" name="テキスト ボックス 8"/>
          <p:cNvSpPr txBox="1"/>
          <p:nvPr/>
        </p:nvSpPr>
        <p:spPr>
          <a:xfrm>
            <a:off x="1407371" y="731695"/>
            <a:ext cx="9442009" cy="461665"/>
          </a:xfrm>
          <a:prstGeom prst="rect">
            <a:avLst/>
          </a:prstGeom>
          <a:noFill/>
          <a:ln>
            <a:noFill/>
          </a:ln>
        </p:spPr>
        <p:txBody>
          <a:bodyPr wrap="square" rtlCol="0">
            <a:spAutoFit/>
          </a:bodyPr>
          <a:lstStyle/>
          <a:p>
            <a:r>
              <a:rPr lang="ja-JP" altLang="en-US" sz="2400" b="1" dirty="0">
                <a:solidFill>
                  <a:schemeClr val="accent1">
                    <a:lumMod val="75000"/>
                  </a:schemeClr>
                </a:solidFill>
                <a:latin typeface="ＭＳ 明朝" panose="02020609040205080304" pitchFamily="17" charset="-128"/>
                <a:ea typeface="ＭＳ 明朝" panose="02020609040205080304" pitchFamily="17" charset="-128"/>
              </a:rPr>
              <a:t>聴き取ったこと</a:t>
            </a:r>
            <a:r>
              <a:rPr lang="ja-JP" altLang="en-US" sz="2400" b="1" dirty="0">
                <a:solidFill>
                  <a:srgbClr val="FF0000"/>
                </a:solidFill>
                <a:latin typeface="ＭＳ 明朝" panose="02020609040205080304" pitchFamily="17" charset="-128"/>
                <a:ea typeface="ＭＳ 明朝" panose="02020609040205080304" pitchFamily="17" charset="-128"/>
              </a:rPr>
              <a:t>と</a:t>
            </a:r>
            <a:r>
              <a:rPr lang="ja-JP" altLang="en-US" sz="2400" b="1" dirty="0">
                <a:solidFill>
                  <a:srgbClr val="8B18A6"/>
                </a:solidFill>
                <a:latin typeface="ＭＳ 明朝" panose="02020609040205080304" pitchFamily="17" charset="-128"/>
                <a:ea typeface="ＭＳ 明朝" panose="02020609040205080304" pitchFamily="17" charset="-128"/>
              </a:rPr>
              <a:t>感じ取ったこと</a:t>
            </a:r>
            <a:r>
              <a:rPr lang="ja-JP" altLang="en-US" sz="2400" b="1" dirty="0">
                <a:solidFill>
                  <a:srgbClr val="FF0000"/>
                </a:solidFill>
                <a:latin typeface="ＭＳ 明朝" panose="02020609040205080304" pitchFamily="17" charset="-128"/>
                <a:ea typeface="ＭＳ 明朝" panose="02020609040205080304" pitchFamily="17" charset="-128"/>
              </a:rPr>
              <a:t>との関わりについて考えること。</a:t>
            </a:r>
            <a:r>
              <a:rPr lang="ja-JP" altLang="en-US" sz="2400" dirty="0">
                <a:latin typeface="ＭＳ 明朝" panose="02020609040205080304" pitchFamily="17" charset="-128"/>
                <a:ea typeface="ＭＳ 明朝" panose="02020609040205080304" pitchFamily="17" charset="-128"/>
              </a:rPr>
              <a:t>   </a:t>
            </a:r>
          </a:p>
        </p:txBody>
      </p:sp>
      <p:sp>
        <p:nvSpPr>
          <p:cNvPr id="7" name="テキスト ボックス 6">
            <a:extLst>
              <a:ext uri="{FF2B5EF4-FFF2-40B4-BE49-F238E27FC236}">
                <a16:creationId xmlns:a16="http://schemas.microsoft.com/office/drawing/2014/main" id="{A96FE801-5F69-4C4E-A734-E12674A500DE}"/>
              </a:ext>
            </a:extLst>
          </p:cNvPr>
          <p:cNvSpPr txBox="1"/>
          <p:nvPr/>
        </p:nvSpPr>
        <p:spPr>
          <a:xfrm>
            <a:off x="10609323" y="39388"/>
            <a:ext cx="1551783" cy="430887"/>
          </a:xfrm>
          <a:prstGeom prst="rect">
            <a:avLst/>
          </a:prstGeom>
          <a:noFill/>
          <a:ln>
            <a:noFill/>
          </a:ln>
        </p:spPr>
        <p:txBody>
          <a:bodyPr wrap="square" rtlCol="0">
            <a:spAutoFit/>
          </a:bodyPr>
          <a:lstStyle/>
          <a:p>
            <a:r>
              <a:rPr lang="ja-JP" altLang="en-US" sz="2200" b="1" dirty="0">
                <a:solidFill>
                  <a:schemeClr val="bg1"/>
                </a:solidFill>
                <a:latin typeface="ＭＳ 明朝" panose="02020609040205080304" pitchFamily="17" charset="-128"/>
                <a:ea typeface="ＭＳ 明朝" panose="02020609040205080304" pitchFamily="17" charset="-128"/>
              </a:rPr>
              <a:t>解説　</a:t>
            </a:r>
            <a:r>
              <a:rPr lang="en-US" altLang="ja-JP" sz="2200" b="1" dirty="0">
                <a:solidFill>
                  <a:schemeClr val="bg1"/>
                </a:solidFill>
                <a:latin typeface="ＭＳ 明朝" panose="02020609040205080304" pitchFamily="17" charset="-128"/>
                <a:ea typeface="ＭＳ 明朝" panose="02020609040205080304" pitchFamily="17" charset="-128"/>
              </a:rPr>
              <a:t>p81</a:t>
            </a:r>
            <a:endParaRPr lang="ja-JP" altLang="en-US" sz="2200" b="1" dirty="0">
              <a:solidFill>
                <a:schemeClr val="bg1"/>
              </a:solidFill>
              <a:latin typeface="ＭＳ 明朝" panose="02020609040205080304" pitchFamily="17" charset="-128"/>
              <a:ea typeface="ＭＳ 明朝" panose="02020609040205080304" pitchFamily="17" charset="-128"/>
            </a:endParaRPr>
          </a:p>
        </p:txBody>
      </p:sp>
      <p:sp>
        <p:nvSpPr>
          <p:cNvPr id="10" name="正方形/長方形 9">
            <a:extLst>
              <a:ext uri="{FF2B5EF4-FFF2-40B4-BE49-F238E27FC236}">
                <a16:creationId xmlns:a16="http://schemas.microsoft.com/office/drawing/2014/main" id="{D9F209C8-5CF1-4FA2-9D9E-C9B0E061B0CE}"/>
              </a:ext>
            </a:extLst>
          </p:cNvPr>
          <p:cNvSpPr/>
          <p:nvPr/>
        </p:nvSpPr>
        <p:spPr>
          <a:xfrm>
            <a:off x="1199789" y="595589"/>
            <a:ext cx="9555523" cy="693264"/>
          </a:xfrm>
          <a:prstGeom prst="rect">
            <a:avLst/>
          </a:prstGeom>
          <a:noFill/>
          <a:ln w="38100">
            <a:solidFill>
              <a:srgbClr val="8B18A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sp>
        <p:nvSpPr>
          <p:cNvPr id="13" name="テキスト ボックス 12"/>
          <p:cNvSpPr txBox="1"/>
          <p:nvPr/>
        </p:nvSpPr>
        <p:spPr>
          <a:xfrm>
            <a:off x="432346" y="3446200"/>
            <a:ext cx="9171188" cy="461665"/>
          </a:xfrm>
          <a:prstGeom prst="rect">
            <a:avLst/>
          </a:prstGeom>
          <a:noFill/>
          <a:ln>
            <a:noFill/>
          </a:ln>
        </p:spPr>
        <p:txBody>
          <a:bodyPr wrap="square" rtlCol="0">
            <a:spAutoFit/>
          </a:bodyPr>
          <a:lstStyle/>
          <a:p>
            <a:r>
              <a:rPr lang="ja-JP" altLang="en-US" sz="2400" dirty="0">
                <a:latin typeface="ＭＳ 明朝" panose="02020609040205080304" pitchFamily="17" charset="-128"/>
                <a:ea typeface="ＭＳ 明朝" panose="02020609040205080304" pitchFamily="17" charset="-128"/>
              </a:rPr>
              <a:t>　　　</a:t>
            </a:r>
          </a:p>
        </p:txBody>
      </p:sp>
      <p:sp>
        <p:nvSpPr>
          <p:cNvPr id="15" name="テキスト ボックス 14"/>
          <p:cNvSpPr txBox="1"/>
          <p:nvPr/>
        </p:nvSpPr>
        <p:spPr>
          <a:xfrm>
            <a:off x="432346" y="1405447"/>
            <a:ext cx="2818854" cy="461665"/>
          </a:xfrm>
          <a:prstGeom prst="rect">
            <a:avLst/>
          </a:prstGeom>
          <a:noFill/>
          <a:ln>
            <a:noFill/>
          </a:ln>
        </p:spPr>
        <p:txBody>
          <a:bodyPr wrap="square" rtlCol="0">
            <a:spAutoFit/>
          </a:bodyPr>
          <a:lstStyle/>
          <a:p>
            <a:r>
              <a:rPr lang="ja-JP" altLang="en-US" sz="2400" dirty="0">
                <a:latin typeface="ＭＳ 明朝" panose="02020609040205080304" pitchFamily="17" charset="-128"/>
                <a:ea typeface="ＭＳ 明朝" panose="02020609040205080304" pitchFamily="17" charset="-128"/>
              </a:rPr>
              <a:t>    例）「速度」　　　　</a:t>
            </a:r>
          </a:p>
        </p:txBody>
      </p:sp>
      <p:sp>
        <p:nvSpPr>
          <p:cNvPr id="2" name="下矢印 1"/>
          <p:cNvSpPr/>
          <p:nvPr/>
        </p:nvSpPr>
        <p:spPr>
          <a:xfrm>
            <a:off x="5479802" y="2942795"/>
            <a:ext cx="664422" cy="3888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pic>
        <p:nvPicPr>
          <p:cNvPr id="3" name="図 2">
            <a:extLst>
              <a:ext uri="{FF2B5EF4-FFF2-40B4-BE49-F238E27FC236}">
                <a16:creationId xmlns:a16="http://schemas.microsoft.com/office/drawing/2014/main" id="{E0B51C8C-A1AC-4E17-97AF-76AD0C45B64D}"/>
              </a:ext>
            </a:extLst>
          </p:cNvPr>
          <p:cNvPicPr>
            <a:picLocks noChangeAspect="1"/>
          </p:cNvPicPr>
          <p:nvPr/>
        </p:nvPicPr>
        <p:blipFill>
          <a:blip r:embed="rId3"/>
          <a:stretch>
            <a:fillRect/>
          </a:stretch>
        </p:blipFill>
        <p:spPr>
          <a:xfrm>
            <a:off x="88761" y="3651078"/>
            <a:ext cx="1582078" cy="1680958"/>
          </a:xfrm>
          <a:prstGeom prst="rect">
            <a:avLst/>
          </a:prstGeom>
        </p:spPr>
      </p:pic>
      <p:sp>
        <p:nvSpPr>
          <p:cNvPr id="4" name="吹き出し: 角を丸めた四角形 3">
            <a:extLst>
              <a:ext uri="{FF2B5EF4-FFF2-40B4-BE49-F238E27FC236}">
                <a16:creationId xmlns:a16="http://schemas.microsoft.com/office/drawing/2014/main" id="{F37C5F96-8C6A-4E4E-84EA-12281C77EC9E}"/>
              </a:ext>
            </a:extLst>
          </p:cNvPr>
          <p:cNvSpPr/>
          <p:nvPr/>
        </p:nvSpPr>
        <p:spPr>
          <a:xfrm>
            <a:off x="2452009" y="3385592"/>
            <a:ext cx="6932887" cy="2066961"/>
          </a:xfrm>
          <a:prstGeom prst="wedgeRoundRectCallout">
            <a:avLst>
              <a:gd name="adj1" fmla="val -62314"/>
              <a:gd name="adj2" fmla="val -11540"/>
              <a:gd name="adj3" fmla="val 16667"/>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sp>
        <p:nvSpPr>
          <p:cNvPr id="8" name="正方形/長方形 7">
            <a:extLst>
              <a:ext uri="{FF2B5EF4-FFF2-40B4-BE49-F238E27FC236}">
                <a16:creationId xmlns:a16="http://schemas.microsoft.com/office/drawing/2014/main" id="{F340B357-17F6-4F93-A097-AF1794087C10}"/>
              </a:ext>
            </a:extLst>
          </p:cNvPr>
          <p:cNvSpPr/>
          <p:nvPr/>
        </p:nvSpPr>
        <p:spPr>
          <a:xfrm>
            <a:off x="2542136" y="3527811"/>
            <a:ext cx="6697638" cy="1815882"/>
          </a:xfrm>
          <a:prstGeom prst="rect">
            <a:avLst/>
          </a:prstGeom>
        </p:spPr>
        <p:txBody>
          <a:bodyPr wrap="square">
            <a:spAutoFit/>
          </a:bodyPr>
          <a:lstStyle/>
          <a:p>
            <a:r>
              <a:rPr lang="ja-JP" altLang="en-US" sz="2800" dirty="0">
                <a:latin typeface="ＭＳ 明朝" panose="02020609040205080304" pitchFamily="17" charset="-128"/>
                <a:ea typeface="ＭＳ 明朝" panose="02020609040205080304" pitchFamily="17" charset="-128"/>
              </a:rPr>
              <a:t>「</a:t>
            </a:r>
            <a:r>
              <a:rPr lang="ja-JP" altLang="en-US" sz="2800" dirty="0">
                <a:solidFill>
                  <a:srgbClr val="8B18A6"/>
                </a:solidFill>
                <a:latin typeface="ＭＳ 明朝" panose="02020609040205080304" pitchFamily="17" charset="-128"/>
                <a:ea typeface="ＭＳ 明朝" panose="02020609040205080304" pitchFamily="17" charset="-128"/>
              </a:rPr>
              <a:t>だんだん忙しい感じになってきたのに，急にのんびりとした感じに変わった</a:t>
            </a:r>
            <a:r>
              <a:rPr lang="ja-JP" altLang="en-US" sz="2800" b="1" dirty="0">
                <a:latin typeface="ＭＳ 明朝" panose="02020609040205080304" pitchFamily="17" charset="-128"/>
                <a:ea typeface="ＭＳ 明朝" panose="02020609040205080304" pitchFamily="17" charset="-128"/>
              </a:rPr>
              <a:t>のは</a:t>
            </a:r>
            <a:r>
              <a:rPr lang="ja-JP" altLang="en-US" sz="2800" dirty="0">
                <a:latin typeface="ＭＳ 明朝" panose="02020609040205080304" pitchFamily="17" charset="-128"/>
                <a:ea typeface="ＭＳ 明朝" panose="02020609040205080304" pitchFamily="17" charset="-128"/>
              </a:rPr>
              <a:t>，</a:t>
            </a:r>
            <a:r>
              <a:rPr lang="ja-JP" altLang="en-US" sz="2800" dirty="0">
                <a:solidFill>
                  <a:schemeClr val="accent1">
                    <a:lumMod val="75000"/>
                  </a:schemeClr>
                </a:solidFill>
                <a:latin typeface="ＭＳ 明朝" panose="02020609040205080304" pitchFamily="17" charset="-128"/>
                <a:ea typeface="ＭＳ 明朝" panose="02020609040205080304" pitchFamily="17" charset="-128"/>
              </a:rPr>
              <a:t>速度がだんだん速くなった後に，急に速度が遅くなった</a:t>
            </a:r>
            <a:r>
              <a:rPr lang="ja-JP" altLang="en-US" sz="2800" b="1" dirty="0">
                <a:latin typeface="ＭＳ 明朝" panose="02020609040205080304" pitchFamily="17" charset="-128"/>
                <a:ea typeface="ＭＳ 明朝" panose="02020609040205080304" pitchFamily="17" charset="-128"/>
              </a:rPr>
              <a:t>から</a:t>
            </a:r>
            <a:r>
              <a:rPr lang="ja-JP" altLang="en-US" sz="2800" dirty="0">
                <a:latin typeface="ＭＳ 明朝" panose="02020609040205080304" pitchFamily="17" charset="-128"/>
                <a:ea typeface="ＭＳ 明朝" panose="02020609040205080304" pitchFamily="17" charset="-128"/>
              </a:rPr>
              <a:t>」</a:t>
            </a:r>
            <a:r>
              <a:rPr lang="en-US" altLang="ja-JP" sz="2800" dirty="0">
                <a:latin typeface="ＭＳ 明朝" panose="02020609040205080304" pitchFamily="17" charset="-128"/>
                <a:ea typeface="ＭＳ 明朝" panose="02020609040205080304" pitchFamily="17" charset="-128"/>
              </a:rPr>
              <a:t>  </a:t>
            </a:r>
            <a:r>
              <a:rPr lang="ja-JP" altLang="en-US" sz="2800" dirty="0">
                <a:latin typeface="ＭＳ 明朝" panose="02020609040205080304" pitchFamily="17" charset="-128"/>
                <a:ea typeface="ＭＳ 明朝" panose="02020609040205080304" pitchFamily="17" charset="-128"/>
              </a:rPr>
              <a:t>   </a:t>
            </a:r>
          </a:p>
        </p:txBody>
      </p:sp>
      <p:sp>
        <p:nvSpPr>
          <p:cNvPr id="19" name="テキスト ボックス 18">
            <a:extLst>
              <a:ext uri="{FF2B5EF4-FFF2-40B4-BE49-F238E27FC236}">
                <a16:creationId xmlns:a16="http://schemas.microsoft.com/office/drawing/2014/main" id="{49F85982-B5E5-4539-BE50-4F81B59695CD}"/>
              </a:ext>
            </a:extLst>
          </p:cNvPr>
          <p:cNvSpPr txBox="1"/>
          <p:nvPr/>
        </p:nvSpPr>
        <p:spPr>
          <a:xfrm>
            <a:off x="1689083" y="1948946"/>
            <a:ext cx="8403745" cy="830997"/>
          </a:xfrm>
          <a:prstGeom prst="rect">
            <a:avLst/>
          </a:prstGeom>
          <a:noFill/>
          <a:ln>
            <a:noFill/>
          </a:ln>
        </p:spPr>
        <p:txBody>
          <a:bodyPr wrap="square" rtlCol="0">
            <a:spAutoFit/>
          </a:bodyPr>
          <a:lstStyle/>
          <a:p>
            <a:r>
              <a:rPr lang="ja-JP" altLang="en-US" sz="2400" dirty="0">
                <a:latin typeface="ＭＳ 明朝" panose="02020609040205080304" pitchFamily="17" charset="-128"/>
                <a:ea typeface="ＭＳ 明朝" panose="02020609040205080304" pitchFamily="17" charset="-128"/>
              </a:rPr>
              <a:t>　速くなったのか，それとも遅くなったのかを聴き分ける。</a:t>
            </a:r>
            <a:endParaRPr lang="en-US" altLang="ja-JP" sz="2400" dirty="0">
              <a:latin typeface="ＭＳ 明朝" panose="02020609040205080304" pitchFamily="17" charset="-128"/>
              <a:ea typeface="ＭＳ 明朝" panose="02020609040205080304" pitchFamily="17" charset="-128"/>
            </a:endParaRPr>
          </a:p>
          <a:p>
            <a:r>
              <a:rPr lang="ja-JP" altLang="en-US" sz="2400" dirty="0">
                <a:latin typeface="ＭＳ 明朝" panose="02020609040205080304" pitchFamily="17" charset="-128"/>
                <a:ea typeface="ＭＳ 明朝" panose="02020609040205080304" pitchFamily="17" charset="-128"/>
              </a:rPr>
              <a:t>「これは速度が速い」「これは速度が遅い」と意識する。</a:t>
            </a:r>
          </a:p>
        </p:txBody>
      </p:sp>
      <p:sp>
        <p:nvSpPr>
          <p:cNvPr id="14" name="フローチャート: 代替処理 13">
            <a:extLst>
              <a:ext uri="{FF2B5EF4-FFF2-40B4-BE49-F238E27FC236}">
                <a16:creationId xmlns:a16="http://schemas.microsoft.com/office/drawing/2014/main" id="{70B1785B-9E1B-4F38-876A-03CB43A2F6F3}"/>
              </a:ext>
            </a:extLst>
          </p:cNvPr>
          <p:cNvSpPr/>
          <p:nvPr/>
        </p:nvSpPr>
        <p:spPr>
          <a:xfrm>
            <a:off x="1670839" y="1840534"/>
            <a:ext cx="8549425" cy="993377"/>
          </a:xfrm>
          <a:prstGeom prst="flowChartAlternateProcess">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sp>
        <p:nvSpPr>
          <p:cNvPr id="18" name="フローチャート: 結合子 17">
            <a:extLst>
              <a:ext uri="{FF2B5EF4-FFF2-40B4-BE49-F238E27FC236}">
                <a16:creationId xmlns:a16="http://schemas.microsoft.com/office/drawing/2014/main" id="{8D330B82-26DA-476F-9A03-1003CF2069BA}"/>
              </a:ext>
            </a:extLst>
          </p:cNvPr>
          <p:cNvSpPr/>
          <p:nvPr/>
        </p:nvSpPr>
        <p:spPr>
          <a:xfrm>
            <a:off x="9891281" y="3078091"/>
            <a:ext cx="1361465" cy="1017037"/>
          </a:xfrm>
          <a:prstGeom prst="flowChartConnector">
            <a:avLst/>
          </a:prstGeom>
          <a:noFill/>
          <a:ln w="28575">
            <a:solidFill>
              <a:schemeClr val="accent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a:solidFill>
                  <a:schemeClr val="tx1"/>
                </a:solidFill>
                <a:latin typeface="ＭＳ 明朝" panose="02020609040205080304" pitchFamily="17" charset="-128"/>
                <a:ea typeface="ＭＳ 明朝" panose="02020609040205080304" pitchFamily="17" charset="-128"/>
              </a:rPr>
              <a:t>速度の変化</a:t>
            </a:r>
          </a:p>
        </p:txBody>
      </p:sp>
      <p:sp>
        <p:nvSpPr>
          <p:cNvPr id="22" name="フローチャート: 結合子 21">
            <a:extLst>
              <a:ext uri="{FF2B5EF4-FFF2-40B4-BE49-F238E27FC236}">
                <a16:creationId xmlns:a16="http://schemas.microsoft.com/office/drawing/2014/main" id="{A5C6726E-7CC9-4C9B-A34C-E79FB5E0D795}"/>
              </a:ext>
            </a:extLst>
          </p:cNvPr>
          <p:cNvSpPr/>
          <p:nvPr/>
        </p:nvSpPr>
        <p:spPr>
          <a:xfrm>
            <a:off x="9866184" y="4309695"/>
            <a:ext cx="1508421" cy="1022341"/>
          </a:xfrm>
          <a:prstGeom prst="flowChartConnector">
            <a:avLst/>
          </a:prstGeom>
          <a:noFill/>
          <a:ln w="28575">
            <a:solidFill>
              <a:srgbClr val="B608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ＭＳ 明朝" panose="02020609040205080304" pitchFamily="17" charset="-128"/>
                <a:ea typeface="ＭＳ 明朝" panose="02020609040205080304" pitchFamily="17" charset="-128"/>
              </a:rPr>
              <a:t>その働きが生み出す面白さ、美しさ</a:t>
            </a:r>
          </a:p>
        </p:txBody>
      </p:sp>
      <p:sp>
        <p:nvSpPr>
          <p:cNvPr id="23" name="テキスト ボックス 22">
            <a:extLst>
              <a:ext uri="{FF2B5EF4-FFF2-40B4-BE49-F238E27FC236}">
                <a16:creationId xmlns:a16="http://schemas.microsoft.com/office/drawing/2014/main" id="{771A8223-B029-4350-B89C-53F45A3359D5}"/>
              </a:ext>
            </a:extLst>
          </p:cNvPr>
          <p:cNvSpPr txBox="1"/>
          <p:nvPr/>
        </p:nvSpPr>
        <p:spPr>
          <a:xfrm>
            <a:off x="1499126" y="5650943"/>
            <a:ext cx="10518703" cy="1077218"/>
          </a:xfrm>
          <a:prstGeom prst="rect">
            <a:avLst/>
          </a:prstGeom>
          <a:noFill/>
          <a:ln>
            <a:noFill/>
          </a:ln>
        </p:spPr>
        <p:txBody>
          <a:bodyPr wrap="square" rtlCol="0">
            <a:spAutoFit/>
          </a:bodyPr>
          <a:lstStyle/>
          <a:p>
            <a:r>
              <a:rPr lang="ja-JP" altLang="en-US" sz="3200" dirty="0">
                <a:latin typeface="ＭＳ 明朝" panose="02020609040205080304" pitchFamily="17" charset="-128"/>
                <a:ea typeface="ＭＳ 明朝" panose="02020609040205080304" pitchFamily="17" charset="-128"/>
              </a:rPr>
              <a:t>　聴き取ったことと感じ取ったこととの関わりについて考えることを適切に位置付けることが大切。   </a:t>
            </a:r>
          </a:p>
        </p:txBody>
      </p:sp>
      <p:sp>
        <p:nvSpPr>
          <p:cNvPr id="24" name="矢印: 右 23">
            <a:extLst>
              <a:ext uri="{FF2B5EF4-FFF2-40B4-BE49-F238E27FC236}">
                <a16:creationId xmlns:a16="http://schemas.microsoft.com/office/drawing/2014/main" id="{B2227506-90BB-4AC4-99B9-CEADC103FF38}"/>
              </a:ext>
            </a:extLst>
          </p:cNvPr>
          <p:cNvSpPr/>
          <p:nvPr/>
        </p:nvSpPr>
        <p:spPr>
          <a:xfrm>
            <a:off x="1008511" y="5974193"/>
            <a:ext cx="382556" cy="43071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981645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41040" y="3542392"/>
            <a:ext cx="12335071" cy="1569660"/>
          </a:xfrm>
          <a:prstGeom prst="rect">
            <a:avLst/>
          </a:prstGeom>
        </p:spPr>
        <p:txBody>
          <a:bodyPr wrap="square">
            <a:spAutoFit/>
          </a:bodyPr>
          <a:lstStyle/>
          <a:p>
            <a:r>
              <a:rPr lang="ja-JP" altLang="en-US" sz="3200" dirty="0">
                <a:latin typeface="ＭＳ 明朝" panose="02020609040205080304" pitchFamily="17" charset="-128"/>
                <a:ea typeface="ＭＳ 明朝" panose="02020609040205080304" pitchFamily="17" charset="-128"/>
              </a:rPr>
              <a:t>イ  </a:t>
            </a:r>
            <a:r>
              <a:rPr lang="ja-JP" altLang="en-US" sz="3200" b="1" dirty="0">
                <a:solidFill>
                  <a:srgbClr val="FF0000"/>
                </a:solidFill>
                <a:latin typeface="ＭＳ 明朝" panose="02020609040205080304" pitchFamily="17" charset="-128"/>
                <a:ea typeface="ＭＳ 明朝" panose="02020609040205080304" pitchFamily="17" charset="-128"/>
              </a:rPr>
              <a:t>音楽を形づくっている要素</a:t>
            </a:r>
            <a:r>
              <a:rPr lang="ja-JP" altLang="en-US" sz="3200" dirty="0">
                <a:latin typeface="ＭＳ 明朝" panose="02020609040205080304" pitchFamily="17" charset="-128"/>
                <a:ea typeface="ＭＳ 明朝" panose="02020609040205080304" pitchFamily="17" charset="-128"/>
              </a:rPr>
              <a:t>及びそれらに関わる音符，休符，</a:t>
            </a:r>
            <a:endParaRPr lang="en-US" altLang="ja-JP" sz="3200" dirty="0">
              <a:latin typeface="ＭＳ 明朝" panose="02020609040205080304" pitchFamily="17" charset="-128"/>
              <a:ea typeface="ＭＳ 明朝" panose="02020609040205080304" pitchFamily="17" charset="-128"/>
            </a:endParaRPr>
          </a:p>
          <a:p>
            <a:r>
              <a:rPr lang="ja-JP" altLang="en-US" sz="3200" dirty="0">
                <a:latin typeface="ＭＳ 明朝" panose="02020609040205080304" pitchFamily="17" charset="-128"/>
                <a:ea typeface="ＭＳ 明朝" panose="02020609040205080304" pitchFamily="17" charset="-128"/>
              </a:rPr>
              <a:t>  記号や用語について，</a:t>
            </a:r>
            <a:r>
              <a:rPr lang="ja-JP" altLang="en-US" sz="3200" b="1" dirty="0">
                <a:solidFill>
                  <a:srgbClr val="FF0000"/>
                </a:solidFill>
                <a:latin typeface="ＭＳ 明朝" panose="02020609040205080304" pitchFamily="17" charset="-128"/>
                <a:ea typeface="ＭＳ 明朝" panose="02020609040205080304" pitchFamily="17" charset="-128"/>
              </a:rPr>
              <a:t>音楽における働きと関わらせて理解す</a:t>
            </a:r>
            <a:endParaRPr lang="en-US" altLang="ja-JP" sz="3200" b="1" dirty="0">
              <a:solidFill>
                <a:srgbClr val="FF0000"/>
              </a:solidFill>
              <a:latin typeface="ＭＳ 明朝" panose="02020609040205080304" pitchFamily="17" charset="-128"/>
              <a:ea typeface="ＭＳ 明朝" panose="02020609040205080304" pitchFamily="17" charset="-128"/>
            </a:endParaRPr>
          </a:p>
          <a:p>
            <a:r>
              <a:rPr lang="en-US" altLang="ja-JP" sz="3200" b="1" dirty="0">
                <a:solidFill>
                  <a:srgbClr val="FF0000"/>
                </a:solidFill>
                <a:latin typeface="ＭＳ 明朝" panose="02020609040205080304" pitchFamily="17" charset="-128"/>
                <a:ea typeface="ＭＳ 明朝" panose="02020609040205080304" pitchFamily="17" charset="-128"/>
              </a:rPr>
              <a:t>  </a:t>
            </a:r>
            <a:r>
              <a:rPr lang="ja-JP" altLang="en-US" sz="3200" b="1" dirty="0">
                <a:solidFill>
                  <a:srgbClr val="FF0000"/>
                </a:solidFill>
                <a:latin typeface="ＭＳ 明朝" panose="02020609040205080304" pitchFamily="17" charset="-128"/>
                <a:ea typeface="ＭＳ 明朝" panose="02020609040205080304" pitchFamily="17" charset="-128"/>
              </a:rPr>
              <a:t>る</a:t>
            </a:r>
            <a:r>
              <a:rPr lang="ja-JP" altLang="en-US" sz="3200" dirty="0">
                <a:latin typeface="ＭＳ 明朝" panose="02020609040205080304" pitchFamily="17" charset="-128"/>
                <a:ea typeface="ＭＳ 明朝" panose="02020609040205080304" pitchFamily="17" charset="-128"/>
              </a:rPr>
              <a:t>こと。</a:t>
            </a:r>
            <a:endParaRPr lang="en-US" altLang="ja-JP" sz="3200" dirty="0">
              <a:latin typeface="ＭＳ 明朝" panose="02020609040205080304" pitchFamily="17" charset="-128"/>
              <a:ea typeface="ＭＳ 明朝" panose="02020609040205080304" pitchFamily="17" charset="-128"/>
            </a:endParaRPr>
          </a:p>
        </p:txBody>
      </p:sp>
      <p:sp>
        <p:nvSpPr>
          <p:cNvPr id="16" name="テキスト ボックス 15">
            <a:extLst>
              <a:ext uri="{FF2B5EF4-FFF2-40B4-BE49-F238E27FC236}">
                <a16:creationId xmlns:a16="http://schemas.microsoft.com/office/drawing/2014/main" id="{3FEDF1A9-3AF8-4BFF-8751-E7167B798C43}"/>
              </a:ext>
            </a:extLst>
          </p:cNvPr>
          <p:cNvSpPr txBox="1"/>
          <p:nvPr/>
        </p:nvSpPr>
        <p:spPr>
          <a:xfrm>
            <a:off x="10607513" y="50730"/>
            <a:ext cx="2252167" cy="430887"/>
          </a:xfrm>
          <a:prstGeom prst="rect">
            <a:avLst/>
          </a:prstGeom>
          <a:noFill/>
          <a:ln>
            <a:noFill/>
          </a:ln>
        </p:spPr>
        <p:txBody>
          <a:bodyPr wrap="square" rtlCol="0">
            <a:spAutoFit/>
          </a:bodyPr>
          <a:lstStyle/>
          <a:p>
            <a:r>
              <a:rPr lang="ja-JP" altLang="en-US" sz="2200" b="1" dirty="0">
                <a:latin typeface="ＭＳ 明朝" panose="02020609040205080304" pitchFamily="17" charset="-128"/>
                <a:ea typeface="ＭＳ 明朝" panose="02020609040205080304" pitchFamily="17" charset="-128"/>
              </a:rPr>
              <a:t>解説　</a:t>
            </a:r>
            <a:r>
              <a:rPr lang="en-US" altLang="ja-JP" sz="2200" b="1" dirty="0">
                <a:latin typeface="ＭＳ 明朝" panose="02020609040205080304" pitchFamily="17" charset="-128"/>
                <a:ea typeface="ＭＳ 明朝" panose="02020609040205080304" pitchFamily="17" charset="-128"/>
              </a:rPr>
              <a:t>p24</a:t>
            </a:r>
            <a:endParaRPr lang="ja-JP" altLang="en-US" sz="2200" b="1" dirty="0">
              <a:latin typeface="ＭＳ 明朝" panose="02020609040205080304" pitchFamily="17" charset="-128"/>
              <a:ea typeface="ＭＳ 明朝" panose="02020609040205080304" pitchFamily="17" charset="-128"/>
            </a:endParaRPr>
          </a:p>
        </p:txBody>
      </p:sp>
      <p:sp>
        <p:nvSpPr>
          <p:cNvPr id="14" name="正方形/長方形 13">
            <a:extLst>
              <a:ext uri="{FF2B5EF4-FFF2-40B4-BE49-F238E27FC236}">
                <a16:creationId xmlns:a16="http://schemas.microsoft.com/office/drawing/2014/main" id="{46C2A932-F308-41A7-B3D5-E340F53825AE}"/>
              </a:ext>
            </a:extLst>
          </p:cNvPr>
          <p:cNvSpPr/>
          <p:nvPr/>
        </p:nvSpPr>
        <p:spPr>
          <a:xfrm>
            <a:off x="0" y="-4248"/>
            <a:ext cx="12192000" cy="518160"/>
          </a:xfrm>
          <a:prstGeom prst="rect">
            <a:avLst/>
          </a:prstGeom>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sz="2400" b="1" dirty="0">
                <a:solidFill>
                  <a:schemeClr val="bg1"/>
                </a:solidFill>
                <a:latin typeface="ＭＳ 明朝" panose="02020609040205080304" pitchFamily="17" charset="-128"/>
                <a:ea typeface="ＭＳ 明朝" panose="02020609040205080304" pitchFamily="17" charset="-128"/>
              </a:rPr>
              <a:t>(2)</a:t>
            </a:r>
            <a:r>
              <a:rPr kumimoji="1" lang="ja-JP" altLang="en-US" sz="2400" b="1" dirty="0">
                <a:solidFill>
                  <a:schemeClr val="bg1"/>
                </a:solidFill>
                <a:latin typeface="ＭＳ 明朝" panose="02020609040205080304" pitchFamily="17" charset="-128"/>
                <a:ea typeface="ＭＳ 明朝" panose="02020609040205080304" pitchFamily="17" charset="-128"/>
              </a:rPr>
              <a:t>内容の改善</a:t>
            </a:r>
            <a:r>
              <a:rPr lang="ja-JP" altLang="en-US" sz="2400" b="1" dirty="0">
                <a:solidFill>
                  <a:schemeClr val="bg1"/>
                </a:solidFill>
                <a:latin typeface="ＭＳ 明朝" panose="02020609040205080304" pitchFamily="17" charset="-128"/>
                <a:ea typeface="ＭＳ 明朝" panose="02020609040205080304" pitchFamily="17" charset="-128"/>
              </a:rPr>
              <a:t>・充実／ </a:t>
            </a:r>
            <a:r>
              <a:rPr lang="en-US" altLang="ja-JP" sz="2400" b="1" dirty="0">
                <a:solidFill>
                  <a:schemeClr val="bg1"/>
                </a:solidFill>
                <a:latin typeface="ＭＳ 明朝" panose="02020609040205080304" pitchFamily="17" charset="-128"/>
                <a:ea typeface="ＭＳ 明朝" panose="02020609040205080304" pitchFamily="17" charset="-128"/>
              </a:rPr>
              <a:t>〔</a:t>
            </a:r>
            <a:r>
              <a:rPr lang="ja-JP" altLang="en-US" sz="2400" b="1" dirty="0">
                <a:solidFill>
                  <a:schemeClr val="bg1"/>
                </a:solidFill>
                <a:latin typeface="ＭＳ 明朝" panose="02020609040205080304" pitchFamily="17" charset="-128"/>
                <a:ea typeface="ＭＳ 明朝" panose="02020609040205080304" pitchFamily="17" charset="-128"/>
              </a:rPr>
              <a:t>共通事項</a:t>
            </a:r>
            <a:r>
              <a:rPr lang="en-US" altLang="ja-JP" sz="2400" b="1" dirty="0">
                <a:solidFill>
                  <a:schemeClr val="bg1"/>
                </a:solidFill>
                <a:latin typeface="ＭＳ 明朝" panose="02020609040205080304" pitchFamily="17" charset="-128"/>
                <a:ea typeface="ＭＳ 明朝" panose="02020609040205080304" pitchFamily="17" charset="-128"/>
              </a:rPr>
              <a:t>〕</a:t>
            </a:r>
            <a:endParaRPr kumimoji="1" lang="ja-JP" altLang="en-US" sz="2400" b="1" dirty="0">
              <a:solidFill>
                <a:schemeClr val="bg1"/>
              </a:solidFill>
              <a:latin typeface="ＭＳ 明朝" panose="02020609040205080304" pitchFamily="17" charset="-128"/>
              <a:ea typeface="ＭＳ 明朝" panose="02020609040205080304" pitchFamily="17" charset="-128"/>
            </a:endParaRPr>
          </a:p>
        </p:txBody>
      </p:sp>
      <p:sp>
        <p:nvSpPr>
          <p:cNvPr id="6" name="正方形/長方形 5">
            <a:extLst>
              <a:ext uri="{FF2B5EF4-FFF2-40B4-BE49-F238E27FC236}">
                <a16:creationId xmlns:a16="http://schemas.microsoft.com/office/drawing/2014/main" id="{5A3F679E-E4B6-4821-A0C8-F034D62954AB}"/>
              </a:ext>
            </a:extLst>
          </p:cNvPr>
          <p:cNvSpPr/>
          <p:nvPr/>
        </p:nvSpPr>
        <p:spPr>
          <a:xfrm>
            <a:off x="147766" y="1654430"/>
            <a:ext cx="11467291" cy="1077218"/>
          </a:xfrm>
          <a:prstGeom prst="rect">
            <a:avLst/>
          </a:prstGeom>
        </p:spPr>
        <p:txBody>
          <a:bodyPr wrap="square">
            <a:spAutoFit/>
          </a:bodyPr>
          <a:lstStyle/>
          <a:p>
            <a:r>
              <a:rPr lang="ja-JP" altLang="en-US" sz="3200" dirty="0">
                <a:latin typeface="ＭＳ 明朝" panose="02020609040205080304" pitchFamily="17" charset="-128"/>
                <a:ea typeface="ＭＳ 明朝" panose="02020609040205080304" pitchFamily="17" charset="-128"/>
              </a:rPr>
              <a:t>イ　身近な音符，休符，記号や音楽にかかわる用語について，</a:t>
            </a:r>
            <a:endParaRPr lang="en-US" altLang="ja-JP" sz="3200" dirty="0">
              <a:latin typeface="ＭＳ 明朝" panose="02020609040205080304" pitchFamily="17" charset="-128"/>
              <a:ea typeface="ＭＳ 明朝" panose="02020609040205080304" pitchFamily="17" charset="-128"/>
            </a:endParaRPr>
          </a:p>
          <a:p>
            <a:r>
              <a:rPr lang="ja-JP" altLang="en-US" sz="3200" dirty="0">
                <a:latin typeface="ＭＳ 明朝" panose="02020609040205080304" pitchFamily="17" charset="-128"/>
                <a:ea typeface="ＭＳ 明朝" panose="02020609040205080304" pitchFamily="17" charset="-128"/>
              </a:rPr>
              <a:t>　音楽活動を通して理解すること。</a:t>
            </a:r>
          </a:p>
        </p:txBody>
      </p:sp>
      <p:sp>
        <p:nvSpPr>
          <p:cNvPr id="19" name="矢印: 右 18">
            <a:extLst>
              <a:ext uri="{FF2B5EF4-FFF2-40B4-BE49-F238E27FC236}">
                <a16:creationId xmlns:a16="http://schemas.microsoft.com/office/drawing/2014/main" id="{A3F7DA6C-4C47-48B2-B4C5-335BEEFA5B80}"/>
              </a:ext>
            </a:extLst>
          </p:cNvPr>
          <p:cNvSpPr/>
          <p:nvPr/>
        </p:nvSpPr>
        <p:spPr>
          <a:xfrm>
            <a:off x="493244" y="5557334"/>
            <a:ext cx="382556" cy="43071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sp>
        <p:nvSpPr>
          <p:cNvPr id="20" name="テキスト ボックス 19">
            <a:extLst>
              <a:ext uri="{FF2B5EF4-FFF2-40B4-BE49-F238E27FC236}">
                <a16:creationId xmlns:a16="http://schemas.microsoft.com/office/drawing/2014/main" id="{8B7747EE-CC4C-4B44-9EA6-891E7D4632EC}"/>
              </a:ext>
            </a:extLst>
          </p:cNvPr>
          <p:cNvSpPr txBox="1"/>
          <p:nvPr/>
        </p:nvSpPr>
        <p:spPr>
          <a:xfrm>
            <a:off x="914677" y="5463824"/>
            <a:ext cx="10987798" cy="954107"/>
          </a:xfrm>
          <a:prstGeom prst="rect">
            <a:avLst/>
          </a:prstGeom>
          <a:noFill/>
          <a:ln>
            <a:noFill/>
          </a:ln>
        </p:spPr>
        <p:txBody>
          <a:bodyPr wrap="square" rtlCol="0">
            <a:spAutoFit/>
          </a:bodyPr>
          <a:lstStyle/>
          <a:p>
            <a:r>
              <a:rPr lang="ja-JP" altLang="en-US" sz="2400" dirty="0">
                <a:latin typeface="ＭＳ 明朝" panose="02020609040205080304" pitchFamily="17" charset="-128"/>
                <a:ea typeface="ＭＳ 明朝" panose="02020609040205080304" pitchFamily="17" charset="-128"/>
              </a:rPr>
              <a:t>　名称や意味を知るだけでなく，表現及び鑑賞の様々な学習活動の中で，音楽における働きと関わらせて，その意味や効果を理解させることが必要</a:t>
            </a:r>
            <a:r>
              <a:rPr lang="ja-JP" altLang="en-US" sz="3200" dirty="0">
                <a:latin typeface="ＭＳ 明朝" panose="02020609040205080304" pitchFamily="17" charset="-128"/>
                <a:ea typeface="ＭＳ 明朝" panose="02020609040205080304" pitchFamily="17" charset="-128"/>
              </a:rPr>
              <a:t>。</a:t>
            </a:r>
          </a:p>
        </p:txBody>
      </p:sp>
      <p:sp>
        <p:nvSpPr>
          <p:cNvPr id="21" name="テキスト ボックス 20">
            <a:extLst>
              <a:ext uri="{FF2B5EF4-FFF2-40B4-BE49-F238E27FC236}">
                <a16:creationId xmlns:a16="http://schemas.microsoft.com/office/drawing/2014/main" id="{FA010A6C-F489-4BDE-A659-4D4BD399C67F}"/>
              </a:ext>
            </a:extLst>
          </p:cNvPr>
          <p:cNvSpPr txBox="1"/>
          <p:nvPr/>
        </p:nvSpPr>
        <p:spPr>
          <a:xfrm>
            <a:off x="953554" y="5748495"/>
            <a:ext cx="10987798" cy="461665"/>
          </a:xfrm>
          <a:prstGeom prst="rect">
            <a:avLst/>
          </a:prstGeom>
          <a:noFill/>
          <a:ln>
            <a:noFill/>
          </a:ln>
        </p:spPr>
        <p:txBody>
          <a:bodyPr wrap="square" rtlCol="0">
            <a:spAutoFit/>
          </a:bodyPr>
          <a:lstStyle/>
          <a:p>
            <a:r>
              <a:rPr lang="ja-JP" altLang="en-US" sz="2400" dirty="0">
                <a:latin typeface="ＭＳ 明朝" panose="02020609040205080304" pitchFamily="17" charset="-128"/>
                <a:ea typeface="ＭＳ 明朝" panose="02020609040205080304" pitchFamily="17" charset="-128"/>
              </a:rPr>
              <a:t>　</a:t>
            </a:r>
            <a:endParaRPr lang="ja-JP" altLang="en-US" sz="3200" dirty="0">
              <a:latin typeface="ＭＳ 明朝" panose="02020609040205080304" pitchFamily="17" charset="-128"/>
              <a:ea typeface="ＭＳ 明朝" panose="02020609040205080304" pitchFamily="17" charset="-128"/>
            </a:endParaRPr>
          </a:p>
        </p:txBody>
      </p:sp>
      <p:sp>
        <p:nvSpPr>
          <p:cNvPr id="22" name="テキスト ボックス 21">
            <a:extLst>
              <a:ext uri="{FF2B5EF4-FFF2-40B4-BE49-F238E27FC236}">
                <a16:creationId xmlns:a16="http://schemas.microsoft.com/office/drawing/2014/main" id="{00F81E7A-CCAA-4306-9FE4-E94620470834}"/>
              </a:ext>
            </a:extLst>
          </p:cNvPr>
          <p:cNvSpPr txBox="1"/>
          <p:nvPr/>
        </p:nvSpPr>
        <p:spPr>
          <a:xfrm>
            <a:off x="0" y="624177"/>
            <a:ext cx="3311912" cy="430887"/>
          </a:xfrm>
          <a:prstGeom prst="rect">
            <a:avLst/>
          </a:prstGeom>
          <a:noFill/>
          <a:ln>
            <a:noFill/>
          </a:ln>
        </p:spPr>
        <p:txBody>
          <a:bodyPr wrap="square" rtlCol="0">
            <a:spAutoFit/>
          </a:bodyPr>
          <a:lstStyle/>
          <a:p>
            <a:r>
              <a:rPr lang="en-US" altLang="ja-JP" sz="2200" b="1" dirty="0">
                <a:latin typeface="ＭＳ 明朝" panose="02020609040205080304" pitchFamily="17" charset="-128"/>
                <a:ea typeface="ＭＳ 明朝" panose="02020609040205080304" pitchFamily="17" charset="-128"/>
              </a:rPr>
              <a:t>〔</a:t>
            </a:r>
            <a:r>
              <a:rPr lang="ja-JP" altLang="en-US" sz="2200" b="1" dirty="0">
                <a:latin typeface="ＭＳ 明朝" panose="02020609040205080304" pitchFamily="17" charset="-128"/>
                <a:ea typeface="ＭＳ 明朝" panose="02020609040205080304" pitchFamily="17" charset="-128"/>
              </a:rPr>
              <a:t>共通事項</a:t>
            </a:r>
            <a:r>
              <a:rPr lang="en-US" altLang="ja-JP" sz="2200" b="1" dirty="0">
                <a:latin typeface="ＭＳ 明朝" panose="02020609040205080304" pitchFamily="17" charset="-128"/>
                <a:ea typeface="ＭＳ 明朝" panose="02020609040205080304" pitchFamily="17" charset="-128"/>
              </a:rPr>
              <a:t>〕</a:t>
            </a:r>
            <a:r>
              <a:rPr lang="ja-JP" altLang="en-US" sz="2200" b="1" dirty="0">
                <a:latin typeface="ＭＳ 明朝" panose="02020609040205080304" pitchFamily="17" charset="-128"/>
                <a:ea typeface="ＭＳ 明朝" panose="02020609040205080304" pitchFamily="17" charset="-128"/>
              </a:rPr>
              <a:t>（１）イ　</a:t>
            </a:r>
            <a:endParaRPr lang="ja-JP" altLang="en-US" sz="2200" dirty="0">
              <a:latin typeface="ＭＳ 明朝" panose="02020609040205080304" pitchFamily="17" charset="-128"/>
              <a:ea typeface="ＭＳ 明朝" panose="02020609040205080304" pitchFamily="17" charset="-128"/>
            </a:endParaRPr>
          </a:p>
        </p:txBody>
      </p:sp>
      <p:sp>
        <p:nvSpPr>
          <p:cNvPr id="23" name="正方形/長方形 22">
            <a:extLst>
              <a:ext uri="{FF2B5EF4-FFF2-40B4-BE49-F238E27FC236}">
                <a16:creationId xmlns:a16="http://schemas.microsoft.com/office/drawing/2014/main" id="{C340F553-D2BB-4CF6-9CB1-AC783368008A}"/>
              </a:ext>
            </a:extLst>
          </p:cNvPr>
          <p:cNvSpPr/>
          <p:nvPr/>
        </p:nvSpPr>
        <p:spPr>
          <a:xfrm>
            <a:off x="158665" y="1441339"/>
            <a:ext cx="11713895" cy="1411881"/>
          </a:xfrm>
          <a:prstGeom prst="rect">
            <a:avLst/>
          </a:prstGeom>
          <a:noFill/>
          <a:ln w="38100">
            <a:solidFill>
              <a:srgbClr val="8B18A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sp>
        <p:nvSpPr>
          <p:cNvPr id="24" name="正方形/長方形 23">
            <a:extLst>
              <a:ext uri="{FF2B5EF4-FFF2-40B4-BE49-F238E27FC236}">
                <a16:creationId xmlns:a16="http://schemas.microsoft.com/office/drawing/2014/main" id="{603E5388-52F8-48D1-BF43-8253E55D82B4}"/>
              </a:ext>
            </a:extLst>
          </p:cNvPr>
          <p:cNvSpPr/>
          <p:nvPr/>
        </p:nvSpPr>
        <p:spPr>
          <a:xfrm>
            <a:off x="147766" y="3455702"/>
            <a:ext cx="11713895" cy="1715529"/>
          </a:xfrm>
          <a:prstGeom prst="rect">
            <a:avLst/>
          </a:prstGeom>
          <a:noFill/>
          <a:ln w="38100">
            <a:solidFill>
              <a:srgbClr val="8B18A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sp>
        <p:nvSpPr>
          <p:cNvPr id="25" name="矢印: 下 24">
            <a:extLst>
              <a:ext uri="{FF2B5EF4-FFF2-40B4-BE49-F238E27FC236}">
                <a16:creationId xmlns:a16="http://schemas.microsoft.com/office/drawing/2014/main" id="{AD3A1DC7-EAAF-485C-90F3-2C32E77DD58A}"/>
              </a:ext>
            </a:extLst>
          </p:cNvPr>
          <p:cNvSpPr/>
          <p:nvPr/>
        </p:nvSpPr>
        <p:spPr>
          <a:xfrm>
            <a:off x="5685578" y="2962264"/>
            <a:ext cx="866588" cy="4096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sp>
        <p:nvSpPr>
          <p:cNvPr id="26" name="正方形/長方形 25">
            <a:extLst>
              <a:ext uri="{FF2B5EF4-FFF2-40B4-BE49-F238E27FC236}">
                <a16:creationId xmlns:a16="http://schemas.microsoft.com/office/drawing/2014/main" id="{EE1F7D9A-5365-449C-9328-416C85EEDD15}"/>
              </a:ext>
            </a:extLst>
          </p:cNvPr>
          <p:cNvSpPr/>
          <p:nvPr/>
        </p:nvSpPr>
        <p:spPr>
          <a:xfrm>
            <a:off x="248853" y="908545"/>
            <a:ext cx="885286" cy="584775"/>
          </a:xfrm>
          <a:prstGeom prst="rect">
            <a:avLst/>
          </a:prstGeom>
        </p:spPr>
        <p:txBody>
          <a:bodyPr wrap="square">
            <a:spAutoFit/>
          </a:bodyPr>
          <a:lstStyle/>
          <a:p>
            <a:r>
              <a:rPr lang="ja-JP" altLang="en-US" sz="2200" dirty="0">
                <a:latin typeface="ＭＳ 明朝" panose="02020609040205080304" pitchFamily="17" charset="-128"/>
                <a:ea typeface="ＭＳ 明朝" panose="02020609040205080304" pitchFamily="17" charset="-128"/>
              </a:rPr>
              <a:t>従前</a:t>
            </a:r>
            <a:r>
              <a:rPr lang="ja-JP" altLang="en-US" sz="3200" dirty="0">
                <a:latin typeface="ＭＳ 明朝" panose="02020609040205080304" pitchFamily="17" charset="-128"/>
                <a:ea typeface="ＭＳ 明朝" panose="02020609040205080304" pitchFamily="17" charset="-128"/>
              </a:rPr>
              <a:t>　</a:t>
            </a:r>
            <a:r>
              <a:rPr lang="ja-JP" altLang="en-US" sz="3200" dirty="0">
                <a:latin typeface="ＭＳ明朝"/>
                <a:ea typeface="ＭＳ 明朝" panose="02020609040205080304" pitchFamily="17" charset="-128"/>
              </a:rPr>
              <a:t>　</a:t>
            </a:r>
            <a:endParaRPr lang="en-US" altLang="ja-JP" sz="3200" dirty="0">
              <a:latin typeface="ＭＳ 明朝" panose="02020609040205080304" pitchFamily="17" charset="-128"/>
              <a:ea typeface="ＭＳ 明朝" panose="02020609040205080304" pitchFamily="17" charset="-128"/>
            </a:endParaRPr>
          </a:p>
        </p:txBody>
      </p:sp>
      <p:sp>
        <p:nvSpPr>
          <p:cNvPr id="17" name="テキスト ボックス 16">
            <a:extLst>
              <a:ext uri="{FF2B5EF4-FFF2-40B4-BE49-F238E27FC236}">
                <a16:creationId xmlns:a16="http://schemas.microsoft.com/office/drawing/2014/main" id="{29001D7E-7414-43D0-A920-88F77B753646}"/>
              </a:ext>
            </a:extLst>
          </p:cNvPr>
          <p:cNvSpPr txBox="1"/>
          <p:nvPr/>
        </p:nvSpPr>
        <p:spPr>
          <a:xfrm>
            <a:off x="9842273" y="64955"/>
            <a:ext cx="2349727" cy="430887"/>
          </a:xfrm>
          <a:prstGeom prst="rect">
            <a:avLst/>
          </a:prstGeom>
          <a:noFill/>
          <a:ln>
            <a:noFill/>
          </a:ln>
        </p:spPr>
        <p:txBody>
          <a:bodyPr wrap="square" rtlCol="0">
            <a:spAutoFit/>
          </a:bodyPr>
          <a:lstStyle/>
          <a:p>
            <a:r>
              <a:rPr lang="ja-JP" altLang="en-US" sz="2200" b="1" dirty="0">
                <a:solidFill>
                  <a:schemeClr val="bg1"/>
                </a:solidFill>
                <a:latin typeface="ＭＳ 明朝" panose="02020609040205080304" pitchFamily="17" charset="-128"/>
                <a:ea typeface="ＭＳ 明朝" panose="02020609040205080304" pitchFamily="17" charset="-128"/>
              </a:rPr>
              <a:t>解説　</a:t>
            </a:r>
            <a:r>
              <a:rPr lang="en-US" altLang="ja-JP" sz="2200" b="1" dirty="0">
                <a:solidFill>
                  <a:schemeClr val="bg1"/>
                </a:solidFill>
                <a:latin typeface="ＭＳ 明朝" panose="02020609040205080304" pitchFamily="17" charset="-128"/>
                <a:ea typeface="ＭＳ 明朝" panose="02020609040205080304" pitchFamily="17" charset="-128"/>
              </a:rPr>
              <a:t>p25</a:t>
            </a:r>
            <a:r>
              <a:rPr lang="ja-JP" altLang="en-US" sz="2200" b="1" dirty="0">
                <a:solidFill>
                  <a:schemeClr val="bg1"/>
                </a:solidFill>
                <a:latin typeface="ＭＳ 明朝" panose="02020609040205080304" pitchFamily="17" charset="-128"/>
                <a:ea typeface="ＭＳ 明朝" panose="02020609040205080304" pitchFamily="17" charset="-128"/>
              </a:rPr>
              <a:t>～</a:t>
            </a:r>
            <a:r>
              <a:rPr lang="en-US" altLang="ja-JP" sz="2200" b="1" dirty="0">
                <a:solidFill>
                  <a:schemeClr val="bg1"/>
                </a:solidFill>
                <a:latin typeface="ＭＳ 明朝" panose="02020609040205080304" pitchFamily="17" charset="-128"/>
                <a:ea typeface="ＭＳ 明朝" panose="02020609040205080304" pitchFamily="17" charset="-128"/>
              </a:rPr>
              <a:t>p28</a:t>
            </a:r>
            <a:endParaRPr lang="ja-JP" altLang="en-US" sz="2200" b="1" dirty="0">
              <a:solidFill>
                <a:schemeClr val="bg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293281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600223" y="4272623"/>
            <a:ext cx="11462341" cy="122064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sp>
        <p:nvSpPr>
          <p:cNvPr id="6" name="正方形/長方形 5">
            <a:extLst>
              <a:ext uri="{FF2B5EF4-FFF2-40B4-BE49-F238E27FC236}">
                <a16:creationId xmlns:a16="http://schemas.microsoft.com/office/drawing/2014/main" id="{57E71AD0-AD70-41A8-A240-B93211CD4E0D}"/>
              </a:ext>
            </a:extLst>
          </p:cNvPr>
          <p:cNvSpPr/>
          <p:nvPr/>
        </p:nvSpPr>
        <p:spPr>
          <a:xfrm>
            <a:off x="0" y="-4248"/>
            <a:ext cx="12192000" cy="518160"/>
          </a:xfrm>
          <a:prstGeom prst="rect">
            <a:avLst/>
          </a:prstGeom>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kumimoji="1" lang="en-US" altLang="ja-JP" sz="2400" b="1" dirty="0">
                <a:solidFill>
                  <a:schemeClr val="bg1"/>
                </a:solidFill>
                <a:latin typeface="ＭＳ 明朝" panose="02020609040205080304" pitchFamily="17" charset="-128"/>
                <a:ea typeface="ＭＳ 明朝" panose="02020609040205080304" pitchFamily="17" charset="-128"/>
              </a:rPr>
              <a:t>                   (2)</a:t>
            </a:r>
            <a:r>
              <a:rPr kumimoji="1" lang="ja-JP" altLang="en-US" sz="2400" b="1" dirty="0">
                <a:solidFill>
                  <a:schemeClr val="bg1"/>
                </a:solidFill>
                <a:latin typeface="ＭＳ 明朝" panose="02020609040205080304" pitchFamily="17" charset="-128"/>
                <a:ea typeface="ＭＳ 明朝" panose="02020609040205080304" pitchFamily="17" charset="-128"/>
              </a:rPr>
              <a:t>内容の改善</a:t>
            </a:r>
            <a:r>
              <a:rPr lang="ja-JP" altLang="en-US" sz="2400" b="1" dirty="0">
                <a:solidFill>
                  <a:schemeClr val="bg1"/>
                </a:solidFill>
                <a:latin typeface="ＭＳ 明朝" panose="02020609040205080304" pitchFamily="17" charset="-128"/>
                <a:ea typeface="ＭＳ 明朝" panose="02020609040205080304" pitchFamily="17" charset="-128"/>
              </a:rPr>
              <a:t>・充実／ </a:t>
            </a:r>
            <a:r>
              <a:rPr lang="en-US" altLang="ja-JP" sz="2400" b="1" dirty="0">
                <a:solidFill>
                  <a:schemeClr val="bg1"/>
                </a:solidFill>
                <a:latin typeface="ＭＳ 明朝" panose="02020609040205080304" pitchFamily="17" charset="-128"/>
                <a:ea typeface="ＭＳ 明朝" panose="02020609040205080304" pitchFamily="17" charset="-128"/>
              </a:rPr>
              <a:t>〔</a:t>
            </a:r>
            <a:r>
              <a:rPr lang="ja-JP" altLang="en-US" sz="2400" b="1" dirty="0">
                <a:solidFill>
                  <a:schemeClr val="bg1"/>
                </a:solidFill>
                <a:latin typeface="ＭＳ 明朝" panose="02020609040205080304" pitchFamily="17" charset="-128"/>
                <a:ea typeface="ＭＳ 明朝" panose="02020609040205080304" pitchFamily="17" charset="-128"/>
              </a:rPr>
              <a:t>共通事項</a:t>
            </a:r>
            <a:r>
              <a:rPr lang="en-US" altLang="ja-JP" sz="2400" b="1" dirty="0">
                <a:solidFill>
                  <a:schemeClr val="bg1"/>
                </a:solidFill>
                <a:latin typeface="ＭＳ 明朝" panose="02020609040205080304" pitchFamily="17" charset="-128"/>
                <a:ea typeface="ＭＳ 明朝" panose="02020609040205080304" pitchFamily="17" charset="-128"/>
              </a:rPr>
              <a:t>〕</a:t>
            </a:r>
            <a:endParaRPr kumimoji="1" lang="ja-JP" altLang="en-US" sz="2400" b="1" dirty="0">
              <a:solidFill>
                <a:schemeClr val="bg1"/>
              </a:solidFill>
              <a:latin typeface="ＭＳ 明朝" panose="02020609040205080304" pitchFamily="17" charset="-128"/>
              <a:ea typeface="ＭＳ 明朝" panose="02020609040205080304" pitchFamily="17" charset="-128"/>
            </a:endParaRPr>
          </a:p>
        </p:txBody>
      </p:sp>
      <p:sp>
        <p:nvSpPr>
          <p:cNvPr id="9" name="テキスト ボックス 8"/>
          <p:cNvSpPr txBox="1"/>
          <p:nvPr/>
        </p:nvSpPr>
        <p:spPr>
          <a:xfrm>
            <a:off x="217667" y="752101"/>
            <a:ext cx="11650009" cy="584775"/>
          </a:xfrm>
          <a:prstGeom prst="rect">
            <a:avLst/>
          </a:prstGeom>
          <a:noFill/>
          <a:ln>
            <a:noFill/>
          </a:ln>
        </p:spPr>
        <p:txBody>
          <a:bodyPr wrap="square" rtlCol="0">
            <a:spAutoFit/>
          </a:bodyPr>
          <a:lstStyle/>
          <a:p>
            <a:r>
              <a:rPr lang="ja-JP" altLang="en-US" sz="3200" dirty="0">
                <a:latin typeface="ＭＳ 明朝" panose="02020609040205080304" pitchFamily="17" charset="-128"/>
                <a:ea typeface="ＭＳ 明朝" panose="02020609040205080304" pitchFamily="17" charset="-128"/>
              </a:rPr>
              <a:t>①　音楽を形づくっている要素</a:t>
            </a:r>
            <a:endParaRPr lang="en-US" altLang="ja-JP" sz="2400" dirty="0">
              <a:latin typeface="ＭＳ 明朝" panose="02020609040205080304" pitchFamily="17" charset="-128"/>
              <a:ea typeface="ＭＳ 明朝" panose="02020609040205080304" pitchFamily="17" charset="-128"/>
            </a:endParaRPr>
          </a:p>
        </p:txBody>
      </p:sp>
      <p:sp>
        <p:nvSpPr>
          <p:cNvPr id="2" name="正方形/長方形 1"/>
          <p:cNvSpPr/>
          <p:nvPr/>
        </p:nvSpPr>
        <p:spPr>
          <a:xfrm>
            <a:off x="217667" y="1446097"/>
            <a:ext cx="11588954" cy="2718935"/>
          </a:xfrm>
          <a:prstGeom prst="rect">
            <a:avLst/>
          </a:prstGeom>
          <a:noFill/>
          <a:ln w="38100">
            <a:solidFill>
              <a:srgbClr val="B608A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sp>
        <p:nvSpPr>
          <p:cNvPr id="7" name="テキスト ボックス 6">
            <a:extLst>
              <a:ext uri="{FF2B5EF4-FFF2-40B4-BE49-F238E27FC236}">
                <a16:creationId xmlns:a16="http://schemas.microsoft.com/office/drawing/2014/main" id="{76E0980C-0B7B-4AE2-874E-10F0653E1B3C}"/>
              </a:ext>
            </a:extLst>
          </p:cNvPr>
          <p:cNvSpPr txBox="1"/>
          <p:nvPr/>
        </p:nvSpPr>
        <p:spPr>
          <a:xfrm>
            <a:off x="8404011" y="26886"/>
            <a:ext cx="4105274" cy="430887"/>
          </a:xfrm>
          <a:prstGeom prst="rect">
            <a:avLst/>
          </a:prstGeom>
          <a:noFill/>
          <a:ln>
            <a:noFill/>
          </a:ln>
        </p:spPr>
        <p:txBody>
          <a:bodyPr wrap="square" rtlCol="0">
            <a:spAutoFit/>
          </a:bodyPr>
          <a:lstStyle/>
          <a:p>
            <a:r>
              <a:rPr lang="ja-JP" altLang="en-US" sz="2200" b="1" dirty="0">
                <a:solidFill>
                  <a:schemeClr val="bg1"/>
                </a:solidFill>
                <a:latin typeface="ＭＳ 明朝" panose="02020609040205080304" pitchFamily="17" charset="-128"/>
                <a:ea typeface="ＭＳ 明朝" panose="02020609040205080304" pitchFamily="17" charset="-128"/>
              </a:rPr>
              <a:t>解説　</a:t>
            </a:r>
            <a:r>
              <a:rPr lang="en-US" altLang="ja-JP" sz="2200" b="1" dirty="0">
                <a:solidFill>
                  <a:schemeClr val="bg1"/>
                </a:solidFill>
                <a:latin typeface="ＭＳ 明朝" panose="02020609040205080304" pitchFamily="17" charset="-128"/>
                <a:ea typeface="ＭＳ 明朝" panose="02020609040205080304" pitchFamily="17" charset="-128"/>
              </a:rPr>
              <a:t>p26</a:t>
            </a:r>
            <a:r>
              <a:rPr lang="ja-JP" altLang="en-US" sz="2200" b="1" dirty="0">
                <a:solidFill>
                  <a:schemeClr val="bg1"/>
                </a:solidFill>
                <a:latin typeface="ＭＳ 明朝" panose="02020609040205080304" pitchFamily="17" charset="-128"/>
                <a:ea typeface="ＭＳ 明朝" panose="02020609040205080304" pitchFamily="17" charset="-128"/>
              </a:rPr>
              <a:t>～</a:t>
            </a:r>
            <a:r>
              <a:rPr lang="en-US" altLang="ja-JP" sz="2200" b="1" dirty="0">
                <a:solidFill>
                  <a:schemeClr val="bg1"/>
                </a:solidFill>
                <a:latin typeface="ＭＳ 明朝" panose="02020609040205080304" pitchFamily="17" charset="-128"/>
                <a:ea typeface="ＭＳ 明朝" panose="02020609040205080304" pitchFamily="17" charset="-128"/>
              </a:rPr>
              <a:t>p28, p135</a:t>
            </a:r>
            <a:r>
              <a:rPr lang="ja-JP" altLang="en-US" sz="2200" b="1" dirty="0">
                <a:solidFill>
                  <a:schemeClr val="bg1"/>
                </a:solidFill>
                <a:latin typeface="ＭＳ 明朝" panose="02020609040205080304" pitchFamily="17" charset="-128"/>
                <a:ea typeface="ＭＳ 明朝" panose="02020609040205080304" pitchFamily="17" charset="-128"/>
              </a:rPr>
              <a:t>～</a:t>
            </a:r>
            <a:r>
              <a:rPr lang="en-US" altLang="ja-JP" sz="2200" b="1" dirty="0">
                <a:solidFill>
                  <a:schemeClr val="bg1"/>
                </a:solidFill>
                <a:latin typeface="ＭＳ 明朝" panose="02020609040205080304" pitchFamily="17" charset="-128"/>
                <a:ea typeface="ＭＳ 明朝" panose="02020609040205080304" pitchFamily="17" charset="-128"/>
              </a:rPr>
              <a:t>p138</a:t>
            </a:r>
            <a:endParaRPr lang="ja-JP" altLang="en-US" sz="2200" b="1" dirty="0">
              <a:solidFill>
                <a:schemeClr val="bg1"/>
              </a:solidFill>
              <a:latin typeface="ＭＳ 明朝" panose="02020609040205080304" pitchFamily="17" charset="-128"/>
              <a:ea typeface="ＭＳ 明朝" panose="02020609040205080304" pitchFamily="17" charset="-128"/>
            </a:endParaRPr>
          </a:p>
        </p:txBody>
      </p:sp>
      <p:sp>
        <p:nvSpPr>
          <p:cNvPr id="8" name="テキスト ボックス 7">
            <a:extLst>
              <a:ext uri="{FF2B5EF4-FFF2-40B4-BE49-F238E27FC236}">
                <a16:creationId xmlns:a16="http://schemas.microsoft.com/office/drawing/2014/main" id="{D498BC59-3594-406B-A7B1-EB4CD86DBED6}"/>
              </a:ext>
            </a:extLst>
          </p:cNvPr>
          <p:cNvSpPr txBox="1"/>
          <p:nvPr/>
        </p:nvSpPr>
        <p:spPr>
          <a:xfrm>
            <a:off x="678432" y="5704667"/>
            <a:ext cx="8450648" cy="830997"/>
          </a:xfrm>
          <a:prstGeom prst="rect">
            <a:avLst/>
          </a:prstGeom>
          <a:noFill/>
          <a:ln>
            <a:noFill/>
          </a:ln>
        </p:spPr>
        <p:txBody>
          <a:bodyPr wrap="square" rtlCol="0">
            <a:spAutoFit/>
          </a:bodyPr>
          <a:lstStyle/>
          <a:p>
            <a:r>
              <a:rPr lang="ja-JP" altLang="en-US" sz="2400" dirty="0">
                <a:latin typeface="ＭＳ 明朝" panose="02020609040205080304" pitchFamily="17" charset="-128"/>
                <a:ea typeface="ＭＳ 明朝" panose="02020609040205080304" pitchFamily="17" charset="-128"/>
              </a:rPr>
              <a:t>従前は，学年別に示していたが，今回は一括して示している。</a:t>
            </a:r>
            <a:endParaRPr lang="en-US" altLang="ja-JP" sz="2400" dirty="0">
              <a:latin typeface="ＭＳ 明朝" panose="02020609040205080304" pitchFamily="17" charset="-128"/>
              <a:ea typeface="ＭＳ 明朝" panose="02020609040205080304" pitchFamily="17" charset="-128"/>
            </a:endParaRPr>
          </a:p>
          <a:p>
            <a:r>
              <a:rPr lang="ja-JP" altLang="en-US" sz="2400" dirty="0">
                <a:latin typeface="ＭＳ 明朝" panose="02020609040205080304" pitchFamily="17" charset="-128"/>
                <a:ea typeface="ＭＳ 明朝" panose="02020609040205080304" pitchFamily="17" charset="-128"/>
              </a:rPr>
              <a:t>６年間を見通した学習を進めること。</a:t>
            </a:r>
          </a:p>
        </p:txBody>
      </p:sp>
      <p:sp>
        <p:nvSpPr>
          <p:cNvPr id="11" name="テキスト ボックス 10">
            <a:extLst>
              <a:ext uri="{FF2B5EF4-FFF2-40B4-BE49-F238E27FC236}">
                <a16:creationId xmlns:a16="http://schemas.microsoft.com/office/drawing/2014/main" id="{634C8C85-009C-4926-85B9-7C599AAE97A4}"/>
              </a:ext>
            </a:extLst>
          </p:cNvPr>
          <p:cNvSpPr txBox="1"/>
          <p:nvPr/>
        </p:nvSpPr>
        <p:spPr>
          <a:xfrm>
            <a:off x="487154" y="1558254"/>
            <a:ext cx="12060230" cy="2492990"/>
          </a:xfrm>
          <a:prstGeom prst="rect">
            <a:avLst/>
          </a:prstGeom>
          <a:noFill/>
          <a:ln>
            <a:noFill/>
          </a:ln>
        </p:spPr>
        <p:txBody>
          <a:bodyPr wrap="square" rtlCol="0">
            <a:spAutoFit/>
          </a:bodyPr>
          <a:lstStyle/>
          <a:p>
            <a:r>
              <a:rPr lang="ja-JP" altLang="en-US" sz="2600" dirty="0">
                <a:latin typeface="ＭＳ 明朝" panose="02020609040205080304" pitchFamily="17" charset="-128"/>
                <a:ea typeface="ＭＳ 明朝" panose="02020609040205080304" pitchFamily="17" charset="-128"/>
              </a:rPr>
              <a:t>ア　音楽を特徴付けている要素</a:t>
            </a:r>
          </a:p>
          <a:p>
            <a:r>
              <a:rPr lang="ja-JP" altLang="en-US" sz="2600" dirty="0">
                <a:latin typeface="ＭＳ 明朝" panose="02020609040205080304" pitchFamily="17" charset="-128"/>
                <a:ea typeface="ＭＳ 明朝" panose="02020609040205080304" pitchFamily="17" charset="-128"/>
              </a:rPr>
              <a:t>　　音色，リズム，速度，旋律，強弱，音の重なり，和</a:t>
            </a:r>
            <a:r>
              <a:rPr lang="ja-JP" altLang="en-US" sz="2600" dirty="0">
                <a:solidFill>
                  <a:srgbClr val="FF0000"/>
                </a:solidFill>
                <a:latin typeface="ＭＳ 明朝" panose="02020609040205080304" pitchFamily="17" charset="-128"/>
                <a:ea typeface="ＭＳ 明朝" panose="02020609040205080304" pitchFamily="17" charset="-128"/>
              </a:rPr>
              <a:t>音</a:t>
            </a:r>
            <a:r>
              <a:rPr lang="ja-JP" altLang="en-US" sz="2600" dirty="0">
                <a:latin typeface="ＭＳ 明朝" panose="02020609040205080304" pitchFamily="17" charset="-128"/>
                <a:ea typeface="ＭＳ 明朝" panose="02020609040205080304" pitchFamily="17" charset="-128"/>
              </a:rPr>
              <a:t>の響き，</a:t>
            </a:r>
            <a:endParaRPr lang="en-US" altLang="ja-JP" sz="2600" dirty="0">
              <a:latin typeface="ＭＳ 明朝" panose="02020609040205080304" pitchFamily="17" charset="-128"/>
              <a:ea typeface="ＭＳ 明朝" panose="02020609040205080304" pitchFamily="17" charset="-128"/>
            </a:endParaRPr>
          </a:p>
          <a:p>
            <a:r>
              <a:rPr lang="en-US" altLang="ja-JP" sz="2600" dirty="0">
                <a:solidFill>
                  <a:srgbClr val="FF0000"/>
                </a:solidFill>
                <a:latin typeface="ＭＳ 明朝" panose="02020609040205080304" pitchFamily="17" charset="-128"/>
                <a:ea typeface="ＭＳ 明朝" panose="02020609040205080304" pitchFamily="17" charset="-128"/>
              </a:rPr>
              <a:t>    </a:t>
            </a:r>
            <a:r>
              <a:rPr lang="ja-JP" altLang="en-US" sz="2600" dirty="0">
                <a:solidFill>
                  <a:srgbClr val="FF0000"/>
                </a:solidFill>
                <a:latin typeface="ＭＳ 明朝" panose="02020609040205080304" pitchFamily="17" charset="-128"/>
                <a:ea typeface="ＭＳ 明朝" panose="02020609040205080304" pitchFamily="17" charset="-128"/>
              </a:rPr>
              <a:t>音階</a:t>
            </a:r>
            <a:r>
              <a:rPr lang="ja-JP" altLang="en-US" sz="2600" dirty="0">
                <a:latin typeface="ＭＳ 明朝" panose="02020609040205080304" pitchFamily="17" charset="-128"/>
                <a:ea typeface="ＭＳ 明朝" panose="02020609040205080304" pitchFamily="17" charset="-128"/>
              </a:rPr>
              <a:t>，</a:t>
            </a:r>
            <a:r>
              <a:rPr lang="ja-JP" altLang="en-US" sz="2600" dirty="0">
                <a:solidFill>
                  <a:srgbClr val="FF0000"/>
                </a:solidFill>
                <a:latin typeface="ＭＳ 明朝" panose="02020609040205080304" pitchFamily="17" charset="-128"/>
                <a:ea typeface="ＭＳ 明朝" panose="02020609040205080304" pitchFamily="17" charset="-128"/>
              </a:rPr>
              <a:t>調</a:t>
            </a:r>
            <a:r>
              <a:rPr lang="ja-JP" altLang="en-US" sz="2600" dirty="0">
                <a:latin typeface="ＭＳ 明朝" panose="02020609040205080304" pitchFamily="17" charset="-128"/>
                <a:ea typeface="ＭＳ 明朝" panose="02020609040205080304" pitchFamily="17" charset="-128"/>
              </a:rPr>
              <a:t>，</a:t>
            </a:r>
            <a:r>
              <a:rPr lang="ja-JP" altLang="en-US" sz="2600" dirty="0">
                <a:solidFill>
                  <a:srgbClr val="FF0000"/>
                </a:solidFill>
                <a:latin typeface="ＭＳ 明朝" panose="02020609040205080304" pitchFamily="17" charset="-128"/>
                <a:ea typeface="ＭＳ 明朝" panose="02020609040205080304" pitchFamily="17" charset="-128"/>
              </a:rPr>
              <a:t>拍</a:t>
            </a:r>
            <a:r>
              <a:rPr lang="ja-JP" altLang="en-US" sz="2600" dirty="0">
                <a:latin typeface="ＭＳ 明朝" panose="02020609040205080304" pitchFamily="17" charset="-128"/>
                <a:ea typeface="ＭＳ 明朝" panose="02020609040205080304" pitchFamily="17" charset="-128"/>
              </a:rPr>
              <a:t>，</a:t>
            </a:r>
            <a:r>
              <a:rPr lang="ja-JP" altLang="en-US" sz="2600" dirty="0">
                <a:solidFill>
                  <a:srgbClr val="FF0000"/>
                </a:solidFill>
                <a:latin typeface="ＭＳ 明朝" panose="02020609040205080304" pitchFamily="17" charset="-128"/>
                <a:ea typeface="ＭＳ 明朝" panose="02020609040205080304" pitchFamily="17" charset="-128"/>
              </a:rPr>
              <a:t>フレーズ</a:t>
            </a:r>
            <a:r>
              <a:rPr lang="ja-JP" altLang="en-US" sz="2600" dirty="0">
                <a:latin typeface="ＭＳ 明朝" panose="02020609040205080304" pitchFamily="17" charset="-128"/>
                <a:ea typeface="ＭＳ 明朝" panose="02020609040205080304" pitchFamily="17" charset="-128"/>
              </a:rPr>
              <a:t>など</a:t>
            </a:r>
          </a:p>
          <a:p>
            <a:endParaRPr lang="en-US" altLang="ja-JP" sz="2600" dirty="0">
              <a:latin typeface="ＭＳ 明朝" panose="02020609040205080304" pitchFamily="17" charset="-128"/>
              <a:ea typeface="ＭＳ 明朝" panose="02020609040205080304" pitchFamily="17" charset="-128"/>
            </a:endParaRPr>
          </a:p>
          <a:p>
            <a:r>
              <a:rPr lang="ja-JP" altLang="en-US" sz="2600" dirty="0">
                <a:latin typeface="ＭＳ 明朝" panose="02020609040205080304" pitchFamily="17" charset="-128"/>
                <a:ea typeface="ＭＳ 明朝" panose="02020609040205080304" pitchFamily="17" charset="-128"/>
              </a:rPr>
              <a:t>イ　音楽の仕組み</a:t>
            </a:r>
          </a:p>
          <a:p>
            <a:r>
              <a:rPr lang="ja-JP" altLang="en-US" sz="2600" dirty="0">
                <a:latin typeface="ＭＳ 明朝" panose="02020609040205080304" pitchFamily="17" charset="-128"/>
                <a:ea typeface="ＭＳ 明朝" panose="02020609040205080304" pitchFamily="17" charset="-128"/>
              </a:rPr>
              <a:t>　　反復，</a:t>
            </a:r>
            <a:r>
              <a:rPr lang="ja-JP" altLang="en-US" sz="2600" dirty="0">
                <a:solidFill>
                  <a:srgbClr val="FF0000"/>
                </a:solidFill>
                <a:latin typeface="ＭＳ 明朝" panose="02020609040205080304" pitchFamily="17" charset="-128"/>
                <a:ea typeface="ＭＳ 明朝" panose="02020609040205080304" pitchFamily="17" charset="-128"/>
              </a:rPr>
              <a:t>呼びかけとこたえ</a:t>
            </a:r>
            <a:r>
              <a:rPr lang="ja-JP" altLang="en-US" sz="2600" dirty="0">
                <a:latin typeface="ＭＳ 明朝" panose="02020609040205080304" pitchFamily="17" charset="-128"/>
                <a:ea typeface="ＭＳ 明朝" panose="02020609040205080304" pitchFamily="17" charset="-128"/>
              </a:rPr>
              <a:t>，変化，音楽の縦と横</a:t>
            </a:r>
            <a:r>
              <a:rPr lang="ja-JP" altLang="en-US" sz="2600" dirty="0">
                <a:solidFill>
                  <a:srgbClr val="FF0000"/>
                </a:solidFill>
                <a:latin typeface="ＭＳ 明朝" panose="02020609040205080304" pitchFamily="17" charset="-128"/>
                <a:ea typeface="ＭＳ 明朝" panose="02020609040205080304" pitchFamily="17" charset="-128"/>
              </a:rPr>
              <a:t>との</a:t>
            </a:r>
            <a:r>
              <a:rPr lang="ja-JP" altLang="en-US" sz="2600" dirty="0">
                <a:latin typeface="ＭＳ 明朝" panose="02020609040205080304" pitchFamily="17" charset="-128"/>
                <a:ea typeface="ＭＳ 明朝" panose="02020609040205080304" pitchFamily="17" charset="-128"/>
              </a:rPr>
              <a:t>関係など</a:t>
            </a:r>
            <a:endParaRPr lang="en-US" altLang="ja-JP" sz="2600" dirty="0">
              <a:latin typeface="ＭＳ 明朝" panose="02020609040205080304" pitchFamily="17" charset="-128"/>
              <a:ea typeface="ＭＳ 明朝" panose="02020609040205080304" pitchFamily="17" charset="-128"/>
            </a:endParaRPr>
          </a:p>
        </p:txBody>
      </p:sp>
      <p:sp>
        <p:nvSpPr>
          <p:cNvPr id="12" name="テキスト ボックス 11">
            <a:extLst>
              <a:ext uri="{FF2B5EF4-FFF2-40B4-BE49-F238E27FC236}">
                <a16:creationId xmlns:a16="http://schemas.microsoft.com/office/drawing/2014/main" id="{374C5329-92EE-4734-8F64-F7F1BFB4A4D5}"/>
              </a:ext>
            </a:extLst>
          </p:cNvPr>
          <p:cNvSpPr txBox="1"/>
          <p:nvPr/>
        </p:nvSpPr>
        <p:spPr>
          <a:xfrm>
            <a:off x="295876" y="4213595"/>
            <a:ext cx="5512430" cy="1154162"/>
          </a:xfrm>
          <a:prstGeom prst="rect">
            <a:avLst/>
          </a:prstGeom>
          <a:noFill/>
          <a:ln>
            <a:noFill/>
          </a:ln>
        </p:spPr>
        <p:txBody>
          <a:bodyPr wrap="square" rtlCol="0">
            <a:spAutoFit/>
          </a:bodyPr>
          <a:lstStyle/>
          <a:p>
            <a:r>
              <a:rPr lang="ja-JP" altLang="en-US" sz="2300" b="1" dirty="0">
                <a:solidFill>
                  <a:schemeClr val="bg1"/>
                </a:solidFill>
                <a:latin typeface="ＭＳ 明朝" panose="02020609040205080304" pitchFamily="17" charset="-128"/>
                <a:ea typeface="ＭＳ 明朝" panose="02020609040205080304" pitchFamily="17" charset="-128"/>
              </a:rPr>
              <a:t>  和声の響き → 和音の響き</a:t>
            </a:r>
            <a:endParaRPr lang="en-US" altLang="ja-JP" sz="2300" b="1" dirty="0">
              <a:solidFill>
                <a:schemeClr val="bg1"/>
              </a:solidFill>
              <a:latin typeface="ＭＳ 明朝" panose="02020609040205080304" pitchFamily="17" charset="-128"/>
              <a:ea typeface="ＭＳ 明朝" panose="02020609040205080304" pitchFamily="17" charset="-128"/>
            </a:endParaRPr>
          </a:p>
          <a:p>
            <a:r>
              <a:rPr lang="en-US" altLang="ja-JP" sz="2300" b="1" dirty="0">
                <a:solidFill>
                  <a:schemeClr val="bg1"/>
                </a:solidFill>
                <a:latin typeface="ＭＳ 明朝" panose="02020609040205080304" pitchFamily="17" charset="-128"/>
                <a:ea typeface="ＭＳ 明朝" panose="02020609040205080304" pitchFamily="17" charset="-128"/>
              </a:rPr>
              <a:t>  </a:t>
            </a:r>
            <a:r>
              <a:rPr lang="ja-JP" altLang="en-US" sz="2300" b="1" dirty="0">
                <a:solidFill>
                  <a:schemeClr val="bg1"/>
                </a:solidFill>
                <a:latin typeface="ＭＳ 明朝" panose="02020609040205080304" pitchFamily="17" charset="-128"/>
                <a:ea typeface="ＭＳ 明朝" panose="02020609040205080304" pitchFamily="17" charset="-128"/>
              </a:rPr>
              <a:t>音階や調　 → 音階，調</a:t>
            </a:r>
            <a:endParaRPr lang="en-US" altLang="ja-JP" sz="2300" b="1" dirty="0">
              <a:solidFill>
                <a:schemeClr val="bg1"/>
              </a:solidFill>
              <a:latin typeface="ＭＳ 明朝" panose="02020609040205080304" pitchFamily="17" charset="-128"/>
              <a:ea typeface="ＭＳ 明朝" panose="02020609040205080304" pitchFamily="17" charset="-128"/>
            </a:endParaRPr>
          </a:p>
          <a:p>
            <a:r>
              <a:rPr lang="en-US" altLang="ja-JP" sz="2300" b="1" dirty="0">
                <a:solidFill>
                  <a:schemeClr val="bg1"/>
                </a:solidFill>
                <a:latin typeface="ＭＳ 明朝" panose="02020609040205080304" pitchFamily="17" charset="-128"/>
                <a:ea typeface="ＭＳ 明朝" panose="02020609040205080304" pitchFamily="17" charset="-128"/>
              </a:rPr>
              <a:t>  </a:t>
            </a:r>
            <a:r>
              <a:rPr lang="ja-JP" altLang="en-US" sz="2300" b="1" dirty="0">
                <a:solidFill>
                  <a:schemeClr val="bg1"/>
                </a:solidFill>
                <a:latin typeface="ＭＳ 明朝" panose="02020609040205080304" pitchFamily="17" charset="-128"/>
                <a:ea typeface="ＭＳ 明朝" panose="02020609040205080304" pitchFamily="17" charset="-128"/>
              </a:rPr>
              <a:t>拍の流れやフレーズ → 拍，フレーズ</a:t>
            </a:r>
          </a:p>
        </p:txBody>
      </p:sp>
      <p:sp>
        <p:nvSpPr>
          <p:cNvPr id="13" name="テキスト ボックス 12">
            <a:extLst>
              <a:ext uri="{FF2B5EF4-FFF2-40B4-BE49-F238E27FC236}">
                <a16:creationId xmlns:a16="http://schemas.microsoft.com/office/drawing/2014/main" id="{6450AB80-9F0E-4B2F-83AE-6312F6AE963F}"/>
              </a:ext>
            </a:extLst>
          </p:cNvPr>
          <p:cNvSpPr txBox="1"/>
          <p:nvPr/>
        </p:nvSpPr>
        <p:spPr>
          <a:xfrm>
            <a:off x="5784980" y="4272622"/>
            <a:ext cx="6537078" cy="800219"/>
          </a:xfrm>
          <a:prstGeom prst="rect">
            <a:avLst/>
          </a:prstGeom>
          <a:noFill/>
          <a:ln>
            <a:noFill/>
          </a:ln>
        </p:spPr>
        <p:txBody>
          <a:bodyPr wrap="square" rtlCol="0">
            <a:spAutoFit/>
          </a:bodyPr>
          <a:lstStyle/>
          <a:p>
            <a:r>
              <a:rPr lang="ja-JP" altLang="en-US" sz="2300" b="1" dirty="0">
                <a:solidFill>
                  <a:schemeClr val="bg1"/>
                </a:solidFill>
                <a:latin typeface="ＭＳ 明朝" panose="02020609040205080304" pitchFamily="17" charset="-128"/>
                <a:ea typeface="ＭＳ 明朝" panose="02020609040205080304" pitchFamily="17" charset="-128"/>
              </a:rPr>
              <a:t>問いと答え → 呼びかけとこたえ　　　　</a:t>
            </a:r>
            <a:endParaRPr lang="en-US" altLang="ja-JP" sz="2300" b="1" dirty="0">
              <a:solidFill>
                <a:schemeClr val="bg1"/>
              </a:solidFill>
              <a:latin typeface="ＭＳ 明朝" panose="02020609040205080304" pitchFamily="17" charset="-128"/>
              <a:ea typeface="ＭＳ 明朝" panose="02020609040205080304" pitchFamily="17" charset="-128"/>
            </a:endParaRPr>
          </a:p>
          <a:p>
            <a:r>
              <a:rPr lang="ja-JP" altLang="en-US" sz="2300" b="1" dirty="0">
                <a:solidFill>
                  <a:schemeClr val="bg1"/>
                </a:solidFill>
                <a:latin typeface="ＭＳ 明朝" panose="02020609040205080304" pitchFamily="17" charset="-128"/>
                <a:ea typeface="ＭＳ 明朝" panose="02020609040205080304" pitchFamily="17" charset="-128"/>
              </a:rPr>
              <a:t>音楽の縦と横の関係 → 音楽の縦と横との関係</a:t>
            </a:r>
          </a:p>
        </p:txBody>
      </p:sp>
      <p:sp>
        <p:nvSpPr>
          <p:cNvPr id="14" name="角丸四角形吹き出し 13"/>
          <p:cNvSpPr/>
          <p:nvPr/>
        </p:nvSpPr>
        <p:spPr>
          <a:xfrm>
            <a:off x="6797352" y="661164"/>
            <a:ext cx="4441370" cy="543597"/>
          </a:xfrm>
          <a:prstGeom prst="wedgeRoundRectCallout">
            <a:avLst>
              <a:gd name="adj1" fmla="val -68182"/>
              <a:gd name="adj2" fmla="val 21358"/>
              <a:gd name="adj3" fmla="val 16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ＭＳ 明朝" panose="02020609040205080304" pitchFamily="17" charset="-128"/>
                <a:ea typeface="ＭＳ 明朝" panose="02020609040205080304" pitchFamily="17" charset="-128"/>
              </a:rPr>
              <a:t>要素についての説明</a:t>
            </a:r>
            <a:r>
              <a:rPr kumimoji="1" lang="en-US" altLang="ja-JP" b="1" dirty="0">
                <a:solidFill>
                  <a:schemeClr val="tx1"/>
                </a:solidFill>
                <a:latin typeface="ＭＳ 明朝" panose="02020609040205080304" pitchFamily="17" charset="-128"/>
                <a:ea typeface="ＭＳ 明朝" panose="02020609040205080304" pitchFamily="17" charset="-128"/>
              </a:rPr>
              <a:t>(</a:t>
            </a:r>
            <a:r>
              <a:rPr kumimoji="1" lang="ja-JP" altLang="en-US" b="1" dirty="0">
                <a:solidFill>
                  <a:schemeClr val="tx1"/>
                </a:solidFill>
                <a:latin typeface="ＭＳ 明朝" panose="02020609040205080304" pitchFamily="17" charset="-128"/>
                <a:ea typeface="ＭＳ 明朝" panose="02020609040205080304" pitchFamily="17" charset="-128"/>
              </a:rPr>
              <a:t>解説 </a:t>
            </a:r>
            <a:r>
              <a:rPr kumimoji="1" lang="en-US" altLang="ja-JP" b="1" dirty="0">
                <a:solidFill>
                  <a:schemeClr val="tx1"/>
                </a:solidFill>
                <a:latin typeface="ＭＳ 明朝" panose="02020609040205080304" pitchFamily="17" charset="-128"/>
                <a:ea typeface="ＭＳ 明朝" panose="02020609040205080304" pitchFamily="17" charset="-128"/>
              </a:rPr>
              <a:t>p135</a:t>
            </a:r>
            <a:r>
              <a:rPr kumimoji="1" lang="ja-JP" altLang="en-US" b="1" dirty="0">
                <a:solidFill>
                  <a:schemeClr val="tx1"/>
                </a:solidFill>
                <a:latin typeface="ＭＳ 明朝" panose="02020609040205080304" pitchFamily="17" charset="-128"/>
                <a:ea typeface="ＭＳ 明朝" panose="02020609040205080304" pitchFamily="17" charset="-128"/>
              </a:rPr>
              <a:t>～</a:t>
            </a:r>
            <a:r>
              <a:rPr kumimoji="1" lang="en-US" altLang="ja-JP" b="1" dirty="0">
                <a:solidFill>
                  <a:schemeClr val="tx1"/>
                </a:solidFill>
                <a:latin typeface="ＭＳ 明朝" panose="02020609040205080304" pitchFamily="17" charset="-128"/>
                <a:ea typeface="ＭＳ 明朝" panose="02020609040205080304" pitchFamily="17" charset="-128"/>
              </a:rPr>
              <a:t>138)</a:t>
            </a:r>
            <a:endParaRPr kumimoji="1" lang="ja-JP" altLang="en-US" b="1" dirty="0">
              <a:solidFill>
                <a:schemeClr val="tx1"/>
              </a:solidFill>
              <a:latin typeface="ＭＳ 明朝" panose="02020609040205080304" pitchFamily="17" charset="-128"/>
              <a:ea typeface="ＭＳ 明朝" panose="02020609040205080304" pitchFamily="17" charset="-128"/>
            </a:endParaRPr>
          </a:p>
        </p:txBody>
      </p:sp>
      <p:sp>
        <p:nvSpPr>
          <p:cNvPr id="16" name="矢印: 右 23">
            <a:extLst>
              <a:ext uri="{FF2B5EF4-FFF2-40B4-BE49-F238E27FC236}">
                <a16:creationId xmlns:a16="http://schemas.microsoft.com/office/drawing/2014/main" id="{B2227506-90BB-4AC4-99B9-CEADC103FF38}"/>
              </a:ext>
            </a:extLst>
          </p:cNvPr>
          <p:cNvSpPr/>
          <p:nvPr/>
        </p:nvSpPr>
        <p:spPr>
          <a:xfrm>
            <a:off x="203038" y="4538786"/>
            <a:ext cx="382556" cy="43071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sp>
        <p:nvSpPr>
          <p:cNvPr id="18" name="矢印: 右 23">
            <a:extLst>
              <a:ext uri="{FF2B5EF4-FFF2-40B4-BE49-F238E27FC236}">
                <a16:creationId xmlns:a16="http://schemas.microsoft.com/office/drawing/2014/main" id="{B2227506-90BB-4AC4-99B9-CEADC103FF38}"/>
              </a:ext>
            </a:extLst>
          </p:cNvPr>
          <p:cNvSpPr/>
          <p:nvPr/>
        </p:nvSpPr>
        <p:spPr>
          <a:xfrm>
            <a:off x="217667" y="5904806"/>
            <a:ext cx="382556" cy="43071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pic>
        <p:nvPicPr>
          <p:cNvPr id="5" name="図 4">
            <a:extLst>
              <a:ext uri="{FF2B5EF4-FFF2-40B4-BE49-F238E27FC236}">
                <a16:creationId xmlns:a16="http://schemas.microsoft.com/office/drawing/2014/main" id="{A581AF01-3CFC-4A1F-BB5E-D100DB7C1BF7}"/>
              </a:ext>
            </a:extLst>
          </p:cNvPr>
          <p:cNvPicPr>
            <a:picLocks noChangeAspect="1"/>
          </p:cNvPicPr>
          <p:nvPr/>
        </p:nvPicPr>
        <p:blipFill>
          <a:blip r:embed="rId3"/>
          <a:stretch>
            <a:fillRect/>
          </a:stretch>
        </p:blipFill>
        <p:spPr>
          <a:xfrm>
            <a:off x="10322650" y="2937943"/>
            <a:ext cx="1188186" cy="1113301"/>
          </a:xfrm>
          <a:prstGeom prst="rect">
            <a:avLst/>
          </a:prstGeom>
        </p:spPr>
      </p:pic>
    </p:spTree>
    <p:extLst>
      <p:ext uri="{BB962C8B-B14F-4D97-AF65-F5344CB8AC3E}">
        <p14:creationId xmlns:p14="http://schemas.microsoft.com/office/powerpoint/2010/main" val="4226790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54676" y="1579058"/>
            <a:ext cx="11164534" cy="1217482"/>
          </a:xfrm>
          <a:prstGeom prst="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sp>
        <p:nvSpPr>
          <p:cNvPr id="6" name="正方形/長方形 5">
            <a:extLst>
              <a:ext uri="{FF2B5EF4-FFF2-40B4-BE49-F238E27FC236}">
                <a16:creationId xmlns:a16="http://schemas.microsoft.com/office/drawing/2014/main" id="{57E71AD0-AD70-41A8-A240-B93211CD4E0D}"/>
              </a:ext>
            </a:extLst>
          </p:cNvPr>
          <p:cNvSpPr/>
          <p:nvPr/>
        </p:nvSpPr>
        <p:spPr>
          <a:xfrm>
            <a:off x="0" y="-4248"/>
            <a:ext cx="12192000" cy="518160"/>
          </a:xfrm>
          <a:prstGeom prst="rect">
            <a:avLst/>
          </a:prstGeom>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2400" b="1" dirty="0">
                <a:solidFill>
                  <a:schemeClr val="bg1"/>
                </a:solidFill>
                <a:latin typeface="ＭＳ 明朝" panose="02020609040205080304" pitchFamily="17" charset="-128"/>
                <a:ea typeface="ＭＳ 明朝" panose="02020609040205080304" pitchFamily="17" charset="-128"/>
              </a:rPr>
              <a:t>            (2)</a:t>
            </a:r>
            <a:r>
              <a:rPr lang="ja-JP" altLang="en-US" sz="2400" b="1" dirty="0">
                <a:solidFill>
                  <a:schemeClr val="bg1"/>
                </a:solidFill>
                <a:latin typeface="ＭＳ 明朝" panose="02020609040205080304" pitchFamily="17" charset="-128"/>
                <a:ea typeface="ＭＳ 明朝" panose="02020609040205080304" pitchFamily="17" charset="-128"/>
              </a:rPr>
              <a:t>内容の改善・充実／「思考力，判断力，表現力等」</a:t>
            </a:r>
            <a:endParaRPr kumimoji="1" lang="ja-JP" altLang="en-US" sz="2400" b="1" dirty="0">
              <a:solidFill>
                <a:schemeClr val="bg1"/>
              </a:solidFill>
              <a:latin typeface="ＭＳ 明朝" panose="02020609040205080304" pitchFamily="17" charset="-128"/>
              <a:ea typeface="ＭＳ 明朝" panose="02020609040205080304" pitchFamily="17" charset="-128"/>
            </a:endParaRPr>
          </a:p>
        </p:txBody>
      </p:sp>
      <p:sp>
        <p:nvSpPr>
          <p:cNvPr id="8" name="正方形/長方形 7"/>
          <p:cNvSpPr/>
          <p:nvPr/>
        </p:nvSpPr>
        <p:spPr>
          <a:xfrm>
            <a:off x="354676" y="3432471"/>
            <a:ext cx="11164534" cy="872786"/>
          </a:xfrm>
          <a:prstGeom prst="rect">
            <a:avLst/>
          </a:prstGeom>
          <a:no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sp>
        <p:nvSpPr>
          <p:cNvPr id="9" name="テキスト ボックス 8">
            <a:extLst>
              <a:ext uri="{FF2B5EF4-FFF2-40B4-BE49-F238E27FC236}">
                <a16:creationId xmlns:a16="http://schemas.microsoft.com/office/drawing/2014/main" id="{119BD400-ED0C-4915-8D10-106965AE1B60}"/>
              </a:ext>
            </a:extLst>
          </p:cNvPr>
          <p:cNvSpPr txBox="1"/>
          <p:nvPr/>
        </p:nvSpPr>
        <p:spPr>
          <a:xfrm>
            <a:off x="9570921" y="35264"/>
            <a:ext cx="2621079" cy="430887"/>
          </a:xfrm>
          <a:prstGeom prst="rect">
            <a:avLst/>
          </a:prstGeom>
          <a:noFill/>
          <a:ln>
            <a:noFill/>
          </a:ln>
        </p:spPr>
        <p:txBody>
          <a:bodyPr wrap="square" rtlCol="0">
            <a:spAutoFit/>
          </a:bodyPr>
          <a:lstStyle/>
          <a:p>
            <a:r>
              <a:rPr lang="ja-JP" altLang="en-US" sz="2200" b="1" dirty="0">
                <a:solidFill>
                  <a:schemeClr val="bg1"/>
                </a:solidFill>
                <a:latin typeface="ＭＳ 明朝" panose="02020609040205080304" pitchFamily="17" charset="-128"/>
                <a:ea typeface="ＭＳ 明朝" panose="02020609040205080304" pitchFamily="17" charset="-128"/>
              </a:rPr>
              <a:t>解説　</a:t>
            </a:r>
            <a:r>
              <a:rPr lang="en-US" altLang="ja-JP" sz="2200" b="1" dirty="0">
                <a:solidFill>
                  <a:schemeClr val="bg1"/>
                </a:solidFill>
                <a:latin typeface="ＭＳ 明朝" panose="02020609040205080304" pitchFamily="17" charset="-128"/>
                <a:ea typeface="ＭＳ 明朝" panose="02020609040205080304" pitchFamily="17" charset="-128"/>
              </a:rPr>
              <a:t>p162</a:t>
            </a:r>
            <a:r>
              <a:rPr lang="ja-JP" altLang="en-US" sz="2200" b="1" dirty="0">
                <a:solidFill>
                  <a:schemeClr val="bg1"/>
                </a:solidFill>
                <a:latin typeface="ＭＳ 明朝" panose="02020609040205080304" pitchFamily="17" charset="-128"/>
                <a:ea typeface="ＭＳ 明朝" panose="02020609040205080304" pitchFamily="17" charset="-128"/>
              </a:rPr>
              <a:t>～</a:t>
            </a:r>
            <a:r>
              <a:rPr lang="en-US" altLang="ja-JP" sz="2200" b="1" dirty="0">
                <a:solidFill>
                  <a:schemeClr val="bg1"/>
                </a:solidFill>
                <a:latin typeface="ＭＳ 明朝" panose="02020609040205080304" pitchFamily="17" charset="-128"/>
                <a:ea typeface="ＭＳ 明朝" panose="02020609040205080304" pitchFamily="17" charset="-128"/>
              </a:rPr>
              <a:t>p165</a:t>
            </a:r>
            <a:endParaRPr lang="ja-JP" altLang="en-US" sz="2200" b="1" dirty="0">
              <a:solidFill>
                <a:schemeClr val="bg1"/>
              </a:solidFill>
              <a:latin typeface="ＭＳ 明朝" panose="02020609040205080304" pitchFamily="17" charset="-128"/>
              <a:ea typeface="ＭＳ 明朝" panose="02020609040205080304" pitchFamily="17" charset="-128"/>
            </a:endParaRPr>
          </a:p>
        </p:txBody>
      </p:sp>
      <p:sp>
        <p:nvSpPr>
          <p:cNvPr id="10" name="角丸四角形 9"/>
          <p:cNvSpPr/>
          <p:nvPr/>
        </p:nvSpPr>
        <p:spPr>
          <a:xfrm>
            <a:off x="292113" y="690410"/>
            <a:ext cx="5017169" cy="398638"/>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kern="0" dirty="0">
                <a:solidFill>
                  <a:schemeClr val="tx1"/>
                </a:solidFill>
                <a:latin typeface="ＭＳ 明朝" panose="02020609040205080304" pitchFamily="17" charset="-128"/>
                <a:ea typeface="ＭＳ 明朝" panose="02020609040205080304" pitchFamily="17" charset="-128"/>
              </a:rPr>
              <a:t>ア「思考力，判断力，表現力等」</a:t>
            </a:r>
          </a:p>
        </p:txBody>
      </p:sp>
      <p:sp>
        <p:nvSpPr>
          <p:cNvPr id="11" name="テキスト ボックス 10"/>
          <p:cNvSpPr txBox="1"/>
          <p:nvPr/>
        </p:nvSpPr>
        <p:spPr>
          <a:xfrm>
            <a:off x="142240" y="4632308"/>
            <a:ext cx="10959869" cy="1600438"/>
          </a:xfrm>
          <a:prstGeom prst="rect">
            <a:avLst/>
          </a:prstGeom>
          <a:noFill/>
          <a:ln>
            <a:noFill/>
          </a:ln>
        </p:spPr>
        <p:txBody>
          <a:bodyPr wrap="square" rtlCol="0">
            <a:spAutoFit/>
          </a:bodyPr>
          <a:lstStyle/>
          <a:p>
            <a:r>
              <a:rPr kumimoji="1" lang="en-US" altLang="ja-JP" sz="2000" b="1" dirty="0">
                <a:latin typeface="ＭＳ 明朝" panose="02020609040205080304" pitchFamily="17" charset="-128"/>
                <a:ea typeface="ＭＳ 明朝" panose="02020609040205080304" pitchFamily="17" charset="-128"/>
              </a:rPr>
              <a:t>〔</a:t>
            </a:r>
            <a:r>
              <a:rPr kumimoji="1" lang="ja-JP" altLang="en-US" sz="2000" b="1" dirty="0">
                <a:latin typeface="ＭＳ 明朝" panose="02020609040205080304" pitchFamily="17" charset="-128"/>
                <a:ea typeface="ＭＳ 明朝" panose="02020609040205080304" pitchFamily="17" charset="-128"/>
              </a:rPr>
              <a:t>共通事項</a:t>
            </a:r>
            <a:r>
              <a:rPr kumimoji="1" lang="en-US" altLang="ja-JP" sz="2000" b="1" dirty="0">
                <a:latin typeface="ＭＳ 明朝" panose="02020609040205080304" pitchFamily="17" charset="-128"/>
                <a:ea typeface="ＭＳ 明朝" panose="02020609040205080304" pitchFamily="17" charset="-128"/>
              </a:rPr>
              <a:t>〕(</a:t>
            </a:r>
            <a:r>
              <a:rPr kumimoji="1" lang="ja-JP" altLang="en-US" sz="2000" b="1" dirty="0">
                <a:latin typeface="ＭＳ 明朝" panose="02020609040205080304" pitchFamily="17" charset="-128"/>
                <a:ea typeface="ＭＳ 明朝" panose="02020609040205080304" pitchFamily="17" charset="-128"/>
              </a:rPr>
              <a:t>１</a:t>
            </a:r>
            <a:r>
              <a:rPr kumimoji="1" lang="en-US" altLang="ja-JP" sz="2000" b="1" dirty="0">
                <a:latin typeface="ＭＳ 明朝" panose="02020609040205080304" pitchFamily="17" charset="-128"/>
                <a:ea typeface="ＭＳ 明朝" panose="02020609040205080304" pitchFamily="17" charset="-128"/>
              </a:rPr>
              <a:t>)</a:t>
            </a:r>
            <a:r>
              <a:rPr kumimoji="1" lang="ja-JP" altLang="en-US" sz="2000" b="1" dirty="0">
                <a:latin typeface="ＭＳ 明朝" panose="02020609040205080304" pitchFamily="17" charset="-128"/>
                <a:ea typeface="ＭＳ 明朝" panose="02020609040205080304" pitchFamily="17" charset="-128"/>
              </a:rPr>
              <a:t>ア</a:t>
            </a:r>
            <a:endParaRPr kumimoji="1" lang="en-US" altLang="ja-JP" sz="2000" b="1" dirty="0">
              <a:latin typeface="ＭＳ 明朝" panose="02020609040205080304" pitchFamily="17" charset="-128"/>
              <a:ea typeface="ＭＳ 明朝" panose="02020609040205080304" pitchFamily="17" charset="-128"/>
            </a:endParaRPr>
          </a:p>
          <a:p>
            <a:pPr lvl="1"/>
            <a:r>
              <a:rPr lang="ja-JP" altLang="en-US" sz="2400" dirty="0">
                <a:latin typeface="ＭＳ 明朝" panose="02020609040205080304" pitchFamily="17" charset="-128"/>
                <a:ea typeface="ＭＳ 明朝" panose="02020609040205080304" pitchFamily="17" charset="-128"/>
              </a:rPr>
              <a:t>　</a:t>
            </a:r>
            <a:r>
              <a:rPr lang="ja-JP" altLang="en-US" sz="2600" dirty="0">
                <a:latin typeface="ＭＳ 明朝" panose="02020609040205080304" pitchFamily="17" charset="-128"/>
                <a:ea typeface="ＭＳ 明朝" panose="02020609040205080304" pitchFamily="17" charset="-128"/>
              </a:rPr>
              <a:t>音楽を形づくっている要素を聴き取り，それらの働きが生み出すよさや面白さ，美しさを感じ取りながら，</a:t>
            </a:r>
            <a:r>
              <a:rPr lang="ja-JP" altLang="en-US" sz="2600" b="1" dirty="0">
                <a:solidFill>
                  <a:srgbClr val="FF0000"/>
                </a:solidFill>
                <a:latin typeface="ＭＳ 明朝" panose="02020609040205080304" pitchFamily="17" charset="-128"/>
                <a:ea typeface="ＭＳ 明朝" panose="02020609040205080304" pitchFamily="17" charset="-128"/>
              </a:rPr>
              <a:t>聴き取ったことと感じ取ったこととの関わりについて考えること。</a:t>
            </a:r>
            <a:endParaRPr kumimoji="1" lang="ja-JP" altLang="en-US" sz="2600" dirty="0">
              <a:latin typeface="ＭＳ 明朝" panose="02020609040205080304" pitchFamily="17" charset="-128"/>
              <a:ea typeface="ＭＳ 明朝" panose="02020609040205080304" pitchFamily="17" charset="-128"/>
            </a:endParaRPr>
          </a:p>
        </p:txBody>
      </p:sp>
      <p:sp>
        <p:nvSpPr>
          <p:cNvPr id="12" name="正方形/長方形 11"/>
          <p:cNvSpPr/>
          <p:nvPr/>
        </p:nvSpPr>
        <p:spPr>
          <a:xfrm>
            <a:off x="354676" y="4979241"/>
            <a:ext cx="11164534" cy="1253505"/>
          </a:xfrm>
          <a:prstGeom prst="rect">
            <a:avLst/>
          </a:prstGeom>
          <a:no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sp>
        <p:nvSpPr>
          <p:cNvPr id="13" name="テキスト ボックス 12"/>
          <p:cNvSpPr txBox="1"/>
          <p:nvPr/>
        </p:nvSpPr>
        <p:spPr>
          <a:xfrm>
            <a:off x="142240" y="889729"/>
            <a:ext cx="12413071" cy="3816429"/>
          </a:xfrm>
          <a:prstGeom prst="rect">
            <a:avLst/>
          </a:prstGeom>
          <a:noFill/>
          <a:ln>
            <a:noFill/>
          </a:ln>
        </p:spPr>
        <p:txBody>
          <a:bodyPr wrap="square" rtlCol="0">
            <a:spAutoFit/>
          </a:bodyPr>
          <a:lstStyle/>
          <a:p>
            <a:endParaRPr kumimoji="1" lang="en-US" altLang="ja-JP" sz="2000" b="1" dirty="0">
              <a:latin typeface="ＭＳ 明朝" panose="02020609040205080304" pitchFamily="17" charset="-128"/>
              <a:ea typeface="ＭＳ 明朝" panose="02020609040205080304" pitchFamily="17" charset="-128"/>
            </a:endParaRPr>
          </a:p>
          <a:p>
            <a:r>
              <a:rPr kumimoji="1" lang="ja-JP" altLang="en-US" sz="2000" b="1" dirty="0">
                <a:latin typeface="ＭＳ 明朝" panose="02020609040205080304" pitchFamily="17" charset="-128"/>
                <a:ea typeface="ＭＳ 明朝" panose="02020609040205080304" pitchFamily="17" charset="-128"/>
              </a:rPr>
              <a:t>「Ａ 表 現」ア（歌唱，器楽，音楽づくり）</a:t>
            </a:r>
            <a:endParaRPr kumimoji="1" lang="en-US" altLang="ja-JP" sz="2000" b="1" dirty="0">
              <a:latin typeface="ＭＳ 明朝" panose="02020609040205080304" pitchFamily="17" charset="-128"/>
              <a:ea typeface="ＭＳ 明朝" panose="02020609040205080304" pitchFamily="17" charset="-128"/>
            </a:endParaRPr>
          </a:p>
          <a:p>
            <a:r>
              <a:rPr kumimoji="1" lang="ja-JP" altLang="en-US" sz="3000" dirty="0">
                <a:latin typeface="ＭＳ 明朝" panose="02020609040205080304" pitchFamily="17" charset="-128"/>
                <a:ea typeface="ＭＳ 明朝" panose="02020609040205080304" pitchFamily="17" charset="-128"/>
              </a:rPr>
              <a:t>   　 </a:t>
            </a:r>
            <a:r>
              <a:rPr kumimoji="1" lang="ja-JP" altLang="en-US" sz="2600" dirty="0">
                <a:latin typeface="ＭＳ 明朝" panose="02020609040205080304" pitchFamily="17" charset="-128"/>
                <a:ea typeface="ＭＳ 明朝" panose="02020609040205080304" pitchFamily="17" charset="-128"/>
              </a:rPr>
              <a:t>○○についての</a:t>
            </a:r>
            <a:r>
              <a:rPr kumimoji="1" lang="ja-JP" altLang="en-US" sz="2600" b="1" u="sng" dirty="0">
                <a:solidFill>
                  <a:srgbClr val="FF0000"/>
                </a:solidFill>
                <a:latin typeface="ＭＳ 明朝" panose="02020609040205080304" pitchFamily="17" charset="-128"/>
                <a:ea typeface="ＭＳ 明朝" panose="02020609040205080304" pitchFamily="17" charset="-128"/>
              </a:rPr>
              <a:t>知識</a:t>
            </a:r>
            <a:r>
              <a:rPr kumimoji="1" lang="ja-JP" altLang="en-US" sz="2600" b="1" u="sng" dirty="0">
                <a:latin typeface="ＭＳ 明朝" panose="02020609040205080304" pitchFamily="17" charset="-128"/>
                <a:ea typeface="ＭＳ 明朝" panose="02020609040205080304" pitchFamily="17" charset="-128"/>
              </a:rPr>
              <a:t>や</a:t>
            </a:r>
            <a:r>
              <a:rPr kumimoji="1" lang="ja-JP" altLang="en-US" sz="2600" b="1" u="sng" dirty="0">
                <a:solidFill>
                  <a:srgbClr val="FF0000"/>
                </a:solidFill>
                <a:latin typeface="ＭＳ 明朝" panose="02020609040205080304" pitchFamily="17" charset="-128"/>
                <a:ea typeface="ＭＳ 明朝" panose="02020609040205080304" pitchFamily="17" charset="-128"/>
              </a:rPr>
              <a:t>技能</a:t>
            </a:r>
            <a:r>
              <a:rPr kumimoji="1" lang="ja-JP" altLang="en-US" sz="2600" b="1" u="sng" dirty="0">
                <a:latin typeface="ＭＳ 明朝" panose="02020609040205080304" pitchFamily="17" charset="-128"/>
                <a:ea typeface="ＭＳ 明朝" panose="02020609040205080304" pitchFamily="17" charset="-128"/>
              </a:rPr>
              <a:t>を得たり生かしたりしながら</a:t>
            </a:r>
            <a:r>
              <a:rPr kumimoji="1" lang="ja-JP" altLang="en-US" sz="2600" dirty="0">
                <a:latin typeface="ＭＳ 明朝" panose="02020609040205080304" pitchFamily="17" charset="-128"/>
                <a:ea typeface="ＭＳ 明朝" panose="02020609040205080304" pitchFamily="17" charset="-128"/>
              </a:rPr>
              <a:t>，△△</a:t>
            </a:r>
            <a:endParaRPr kumimoji="1" lang="en-US" altLang="ja-JP" sz="2600" dirty="0">
              <a:latin typeface="ＭＳ 明朝" panose="02020609040205080304" pitchFamily="17" charset="-128"/>
              <a:ea typeface="ＭＳ 明朝" panose="02020609040205080304" pitchFamily="17" charset="-128"/>
            </a:endParaRPr>
          </a:p>
          <a:p>
            <a:r>
              <a:rPr kumimoji="1" lang="ja-JP" altLang="en-US" sz="2600" dirty="0">
                <a:latin typeface="ＭＳ 明朝" panose="02020609040205080304" pitchFamily="17" charset="-128"/>
                <a:ea typeface="ＭＳ 明朝" panose="02020609040205080304" pitchFamily="17" charset="-128"/>
              </a:rPr>
              <a:t>       どのように歌うか・どのように演奏するか・音楽をつくるか</a:t>
            </a:r>
            <a:endParaRPr kumimoji="1" lang="en-US" altLang="ja-JP" sz="2600" dirty="0">
              <a:latin typeface="ＭＳ 明朝" panose="02020609040205080304" pitchFamily="17" charset="-128"/>
              <a:ea typeface="ＭＳ 明朝" panose="02020609040205080304" pitchFamily="17" charset="-128"/>
            </a:endParaRPr>
          </a:p>
          <a:p>
            <a:r>
              <a:rPr kumimoji="1" lang="ja-JP" altLang="en-US" sz="2600" dirty="0">
                <a:latin typeface="ＭＳ 明朝" panose="02020609040205080304" pitchFamily="17" charset="-128"/>
                <a:ea typeface="ＭＳ 明朝" panose="02020609040205080304" pitchFamily="17" charset="-128"/>
              </a:rPr>
              <a:t>     について思いや意図をもつこと。</a:t>
            </a:r>
            <a:endParaRPr kumimoji="1" lang="en-US" altLang="ja-JP" sz="2600" dirty="0">
              <a:latin typeface="ＭＳ 明朝" panose="02020609040205080304" pitchFamily="17" charset="-128"/>
              <a:ea typeface="ＭＳ 明朝" panose="02020609040205080304" pitchFamily="17" charset="-128"/>
            </a:endParaRPr>
          </a:p>
          <a:p>
            <a:endParaRPr lang="en-US" altLang="ja-JP" sz="2000" b="1" dirty="0">
              <a:latin typeface="ＭＳ 明朝" panose="02020609040205080304" pitchFamily="17" charset="-128"/>
              <a:ea typeface="ＭＳ 明朝" panose="02020609040205080304" pitchFamily="17" charset="-128"/>
            </a:endParaRPr>
          </a:p>
          <a:p>
            <a:r>
              <a:rPr lang="ja-JP" altLang="en-US" sz="2000" b="1" dirty="0">
                <a:latin typeface="ＭＳ 明朝" panose="02020609040205080304" pitchFamily="17" charset="-128"/>
                <a:ea typeface="ＭＳ 明朝" panose="02020609040205080304" pitchFamily="17" charset="-128"/>
              </a:rPr>
              <a:t>「Ｂ 鑑 賞」ア</a:t>
            </a:r>
            <a:endParaRPr lang="en-US" altLang="ja-JP" sz="2000" b="1" dirty="0">
              <a:latin typeface="ＭＳ 明朝" panose="02020609040205080304" pitchFamily="17" charset="-128"/>
              <a:ea typeface="ＭＳ 明朝" panose="02020609040205080304" pitchFamily="17" charset="-128"/>
            </a:endParaRPr>
          </a:p>
          <a:p>
            <a:r>
              <a:rPr lang="ja-JP" altLang="en-US" sz="2800" dirty="0">
                <a:latin typeface="ＭＳ 明朝" panose="02020609040205080304" pitchFamily="17" charset="-128"/>
                <a:ea typeface="ＭＳ 明朝" panose="02020609040205080304" pitchFamily="17" charset="-128"/>
              </a:rPr>
              <a:t>     </a:t>
            </a:r>
            <a:r>
              <a:rPr lang="ja-JP" altLang="en-US" sz="2600" dirty="0">
                <a:latin typeface="ＭＳ 明朝" panose="02020609040205080304" pitchFamily="17" charset="-128"/>
                <a:ea typeface="ＭＳ 明朝" panose="02020609040205080304" pitchFamily="17" charset="-128"/>
              </a:rPr>
              <a:t>鑑賞についての</a:t>
            </a:r>
            <a:r>
              <a:rPr lang="ja-JP" altLang="en-US" sz="2600" b="1" u="sng" dirty="0">
                <a:solidFill>
                  <a:srgbClr val="FF0000"/>
                </a:solidFill>
                <a:latin typeface="ＭＳ 明朝" panose="02020609040205080304" pitchFamily="17" charset="-128"/>
                <a:ea typeface="ＭＳ 明朝" panose="02020609040205080304" pitchFamily="17" charset="-128"/>
              </a:rPr>
              <a:t>知識</a:t>
            </a:r>
            <a:r>
              <a:rPr lang="ja-JP" altLang="en-US" sz="2600" b="1" u="sng" dirty="0">
                <a:latin typeface="ＭＳ 明朝" panose="02020609040205080304" pitchFamily="17" charset="-128"/>
                <a:ea typeface="ＭＳ 明朝" panose="02020609040205080304" pitchFamily="17" charset="-128"/>
              </a:rPr>
              <a:t>を得たり生かしたりしながら</a:t>
            </a:r>
            <a:r>
              <a:rPr lang="ja-JP" altLang="en-US" sz="2600" dirty="0">
                <a:latin typeface="ＭＳ 明朝" panose="02020609040205080304" pitchFamily="17" charset="-128"/>
                <a:ea typeface="ＭＳ 明朝" panose="02020609040205080304" pitchFamily="17" charset="-128"/>
              </a:rPr>
              <a:t>，曲や演奏の</a:t>
            </a:r>
            <a:r>
              <a:rPr lang="ja-JP" altLang="en-US" sz="2600" dirty="0" err="1">
                <a:latin typeface="ＭＳ 明朝" panose="02020609040205080304" pitchFamily="17" charset="-128"/>
                <a:ea typeface="ＭＳ 明朝" panose="02020609040205080304" pitchFamily="17" charset="-128"/>
              </a:rPr>
              <a:t>よさな</a:t>
            </a:r>
            <a:endParaRPr lang="en-US" altLang="ja-JP" sz="2600" dirty="0">
              <a:latin typeface="ＭＳ 明朝" panose="02020609040205080304" pitchFamily="17" charset="-128"/>
              <a:ea typeface="ＭＳ 明朝" panose="02020609040205080304" pitchFamily="17" charset="-128"/>
            </a:endParaRPr>
          </a:p>
          <a:p>
            <a:r>
              <a:rPr lang="en-US" altLang="ja-JP" sz="2600" dirty="0">
                <a:latin typeface="ＭＳ 明朝" panose="02020609040205080304" pitchFamily="17" charset="-128"/>
                <a:ea typeface="ＭＳ 明朝" panose="02020609040205080304" pitchFamily="17" charset="-128"/>
              </a:rPr>
              <a:t>   </a:t>
            </a:r>
            <a:r>
              <a:rPr lang="ja-JP" altLang="en-US" sz="2600" dirty="0" err="1">
                <a:latin typeface="ＭＳ 明朝" panose="02020609040205080304" pitchFamily="17" charset="-128"/>
                <a:ea typeface="ＭＳ 明朝" panose="02020609040205080304" pitchFamily="17" charset="-128"/>
              </a:rPr>
              <a:t>どを</a:t>
            </a:r>
            <a:r>
              <a:rPr lang="ja-JP" altLang="en-US" sz="2600" dirty="0">
                <a:latin typeface="ＭＳ 明朝" panose="02020609040205080304" pitchFamily="17" charset="-128"/>
                <a:ea typeface="ＭＳ 明朝" panose="02020609040205080304" pitchFamily="17" charset="-128"/>
              </a:rPr>
              <a:t>見いだし，曲全体を味わって聴くこと。</a:t>
            </a:r>
            <a:endParaRPr lang="en-US" altLang="ja-JP" sz="2600" dirty="0">
              <a:latin typeface="ＭＳ 明朝" panose="02020609040205080304" pitchFamily="17" charset="-128"/>
              <a:ea typeface="ＭＳ 明朝" panose="02020609040205080304" pitchFamily="17" charset="-128"/>
            </a:endParaRPr>
          </a:p>
          <a:p>
            <a:endParaRPr kumimoji="1" lang="ja-JP" altLang="en-US" sz="2600" dirty="0">
              <a:latin typeface="ＭＳ 明朝" panose="02020609040205080304" pitchFamily="17" charset="-128"/>
              <a:ea typeface="ＭＳ 明朝" panose="02020609040205080304" pitchFamily="17" charset="-128"/>
            </a:endParaRPr>
          </a:p>
        </p:txBody>
      </p:sp>
      <p:sp>
        <p:nvSpPr>
          <p:cNvPr id="16" name="角丸四角形吹き出し 15"/>
          <p:cNvSpPr/>
          <p:nvPr/>
        </p:nvSpPr>
        <p:spPr>
          <a:xfrm>
            <a:off x="6573652" y="616646"/>
            <a:ext cx="4812507" cy="863811"/>
          </a:xfrm>
          <a:prstGeom prst="wedgeRoundRectCallout">
            <a:avLst>
              <a:gd name="adj1" fmla="val -78566"/>
              <a:gd name="adj2" fmla="val -24728"/>
              <a:gd name="adj3" fmla="val 16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latin typeface="ＭＳ 明朝" panose="02020609040205080304" pitchFamily="17" charset="-128"/>
                <a:ea typeface="ＭＳ 明朝" panose="02020609040205080304" pitchFamily="17" charset="-128"/>
              </a:rPr>
              <a:t>  知識や技能を得たり生かしたりしながら</a:t>
            </a:r>
            <a:endParaRPr kumimoji="1" lang="en-US" altLang="ja-JP" b="1" dirty="0">
              <a:solidFill>
                <a:schemeClr val="tx1"/>
              </a:solidFill>
              <a:latin typeface="ＭＳ 明朝" panose="02020609040205080304" pitchFamily="17" charset="-128"/>
              <a:ea typeface="ＭＳ 明朝" panose="02020609040205080304" pitchFamily="17" charset="-128"/>
            </a:endParaRPr>
          </a:p>
          <a:p>
            <a:endParaRPr kumimoji="1" lang="en-US" altLang="ja-JP" sz="1200" b="1" dirty="0">
              <a:solidFill>
                <a:schemeClr val="tx1"/>
              </a:solidFill>
              <a:latin typeface="ＭＳ 明朝" panose="02020609040205080304" pitchFamily="17" charset="-128"/>
              <a:ea typeface="ＭＳ 明朝" panose="02020609040205080304" pitchFamily="17" charset="-128"/>
            </a:endParaRPr>
          </a:p>
          <a:p>
            <a:r>
              <a:rPr kumimoji="1" lang="ja-JP" altLang="en-US" b="1" dirty="0">
                <a:solidFill>
                  <a:schemeClr val="tx1"/>
                </a:solidFill>
                <a:latin typeface="ＭＳ 明朝" panose="02020609040205080304" pitchFamily="17" charset="-128"/>
                <a:ea typeface="ＭＳ 明朝" panose="02020609040205080304" pitchFamily="17" charset="-128"/>
              </a:rPr>
              <a:t>  関わりについて考えること</a:t>
            </a:r>
            <a:r>
              <a:rPr kumimoji="1" lang="en-US" altLang="ja-JP" b="1" dirty="0">
                <a:solidFill>
                  <a:schemeClr val="tx1"/>
                </a:solidFill>
                <a:latin typeface="ＭＳ 明朝" panose="02020609040205080304" pitchFamily="17" charset="-128"/>
                <a:ea typeface="ＭＳ 明朝" panose="02020609040205080304" pitchFamily="17" charset="-128"/>
              </a:rPr>
              <a:t>〔</a:t>
            </a:r>
            <a:r>
              <a:rPr kumimoji="1" lang="ja-JP" altLang="en-US" b="1" dirty="0">
                <a:solidFill>
                  <a:schemeClr val="tx1"/>
                </a:solidFill>
                <a:latin typeface="ＭＳ 明朝" panose="02020609040205080304" pitchFamily="17" charset="-128"/>
                <a:ea typeface="ＭＳ 明朝" panose="02020609040205080304" pitchFamily="17" charset="-128"/>
              </a:rPr>
              <a:t>共通事項</a:t>
            </a:r>
            <a:r>
              <a:rPr kumimoji="1" lang="en-US" altLang="ja-JP" b="1" dirty="0">
                <a:solidFill>
                  <a:schemeClr val="tx1"/>
                </a:solidFill>
                <a:latin typeface="ＭＳ 明朝" panose="02020609040205080304" pitchFamily="17" charset="-128"/>
                <a:ea typeface="ＭＳ 明朝" panose="02020609040205080304" pitchFamily="17" charset="-128"/>
              </a:rPr>
              <a:t>〕</a:t>
            </a:r>
            <a:r>
              <a:rPr kumimoji="1" lang="ja-JP" altLang="en-US" b="1" dirty="0">
                <a:solidFill>
                  <a:schemeClr val="tx1"/>
                </a:solidFill>
                <a:latin typeface="ＭＳ 明朝" panose="02020609040205080304" pitchFamily="17" charset="-128"/>
                <a:ea typeface="ＭＳ 明朝" panose="02020609040205080304" pitchFamily="17" charset="-128"/>
              </a:rPr>
              <a:t>　</a:t>
            </a:r>
          </a:p>
        </p:txBody>
      </p:sp>
    </p:spTree>
    <p:extLst>
      <p:ext uri="{BB962C8B-B14F-4D97-AF65-F5344CB8AC3E}">
        <p14:creationId xmlns:p14="http://schemas.microsoft.com/office/powerpoint/2010/main" val="1801664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671542" y="1878025"/>
            <a:ext cx="9968840" cy="584775"/>
          </a:xfrm>
          <a:prstGeom prst="rect">
            <a:avLst/>
          </a:prstGeom>
          <a:noFill/>
          <a:ln>
            <a:noFill/>
          </a:ln>
        </p:spPr>
        <p:txBody>
          <a:bodyPr wrap="square" rtlCol="0">
            <a:spAutoFit/>
          </a:bodyPr>
          <a:lstStyle/>
          <a:p>
            <a:r>
              <a:rPr kumimoji="1" lang="ja-JP" altLang="en-US" sz="3200" dirty="0">
                <a:latin typeface="ＭＳ 明朝" panose="02020609040205080304" pitchFamily="17" charset="-128"/>
                <a:ea typeface="ＭＳ 明朝" panose="02020609040205080304" pitchFamily="17" charset="-128"/>
              </a:rPr>
              <a:t>「</a:t>
            </a:r>
            <a:r>
              <a:rPr kumimoji="1" lang="ja-JP" altLang="en-US" sz="3200" b="1" dirty="0">
                <a:solidFill>
                  <a:srgbClr val="FF0000"/>
                </a:solidFill>
                <a:latin typeface="ＭＳ 明朝" panose="02020609040205080304" pitchFamily="17" charset="-128"/>
                <a:ea typeface="ＭＳ 明朝" panose="02020609040205080304" pitchFamily="17" charset="-128"/>
              </a:rPr>
              <a:t>曲想</a:t>
            </a:r>
            <a:r>
              <a:rPr kumimoji="1" lang="ja-JP" altLang="en-US" sz="3200" b="1" dirty="0">
                <a:latin typeface="ＭＳ 明朝" panose="02020609040205080304" pitchFamily="17" charset="-128"/>
                <a:ea typeface="ＭＳ 明朝" panose="02020609040205080304" pitchFamily="17" charset="-128"/>
              </a:rPr>
              <a:t>と</a:t>
            </a:r>
            <a:r>
              <a:rPr kumimoji="1" lang="ja-JP" altLang="en-US" sz="3200" b="1" dirty="0">
                <a:solidFill>
                  <a:srgbClr val="7030A0"/>
                </a:solidFill>
                <a:latin typeface="ＭＳ 明朝" panose="02020609040205080304" pitchFamily="17" charset="-128"/>
                <a:ea typeface="ＭＳ 明朝" panose="02020609040205080304" pitchFamily="17" charset="-128"/>
              </a:rPr>
              <a:t>音楽の構造</a:t>
            </a:r>
            <a:r>
              <a:rPr kumimoji="1" lang="ja-JP" altLang="en-US" sz="3200" b="1" dirty="0">
                <a:latin typeface="ＭＳ 明朝" panose="02020609040205080304" pitchFamily="17" charset="-128"/>
                <a:ea typeface="ＭＳ 明朝" panose="02020609040205080304" pitchFamily="17" charset="-128"/>
              </a:rPr>
              <a:t>との関わり</a:t>
            </a:r>
            <a:r>
              <a:rPr kumimoji="1" lang="ja-JP" altLang="en-US" sz="3200" dirty="0">
                <a:latin typeface="ＭＳ 明朝" panose="02020609040205080304" pitchFamily="17" charset="-128"/>
                <a:ea typeface="ＭＳ 明朝" panose="02020609040205080304" pitchFamily="17" charset="-128"/>
              </a:rPr>
              <a:t>」などについて</a:t>
            </a:r>
            <a:r>
              <a:rPr lang="ja-JP" altLang="en-US" sz="3200" dirty="0">
                <a:latin typeface="ＭＳ 明朝" panose="02020609040205080304" pitchFamily="17" charset="-128"/>
                <a:ea typeface="ＭＳ 明朝" panose="02020609040205080304" pitchFamily="17" charset="-128"/>
              </a:rPr>
              <a:t>理解</a:t>
            </a:r>
            <a:endParaRPr kumimoji="1" lang="en-US" altLang="ja-JP" sz="2400" dirty="0">
              <a:latin typeface="ＭＳ 明朝" panose="02020609040205080304" pitchFamily="17" charset="-128"/>
              <a:ea typeface="ＭＳ 明朝" panose="02020609040205080304" pitchFamily="17" charset="-128"/>
            </a:endParaRPr>
          </a:p>
        </p:txBody>
      </p:sp>
      <p:sp>
        <p:nvSpPr>
          <p:cNvPr id="10" name="テキスト ボックス 9"/>
          <p:cNvSpPr txBox="1"/>
          <p:nvPr/>
        </p:nvSpPr>
        <p:spPr>
          <a:xfrm>
            <a:off x="671542" y="2603114"/>
            <a:ext cx="11927766" cy="2616101"/>
          </a:xfrm>
          <a:prstGeom prst="rect">
            <a:avLst/>
          </a:prstGeom>
          <a:noFill/>
          <a:ln>
            <a:noFill/>
          </a:ln>
        </p:spPr>
        <p:txBody>
          <a:bodyPr wrap="square" rtlCol="0">
            <a:spAutoFit/>
          </a:bodyPr>
          <a:lstStyle/>
          <a:p>
            <a:r>
              <a:rPr lang="ja-JP" altLang="en-US" sz="3000" b="1" dirty="0">
                <a:solidFill>
                  <a:srgbClr val="FF0000"/>
                </a:solidFill>
                <a:latin typeface="ＭＳ 明朝" panose="02020609040205080304" pitchFamily="17" charset="-128"/>
                <a:ea typeface="ＭＳ 明朝" panose="02020609040205080304" pitchFamily="17" charset="-128"/>
              </a:rPr>
              <a:t>「曲想」・・</a:t>
            </a:r>
            <a:r>
              <a:rPr lang="ja-JP" altLang="en-US" sz="3000" dirty="0">
                <a:latin typeface="ＭＳ 明朝" panose="02020609040205080304" pitchFamily="17" charset="-128"/>
                <a:ea typeface="ＭＳ 明朝" panose="02020609040205080304" pitchFamily="17" charset="-128"/>
              </a:rPr>
              <a:t>その</a:t>
            </a:r>
            <a:r>
              <a:rPr kumimoji="1" lang="ja-JP" altLang="en-US" sz="3000" dirty="0">
                <a:latin typeface="ＭＳ 明朝" panose="02020609040205080304" pitchFamily="17" charset="-128"/>
                <a:ea typeface="ＭＳ 明朝" panose="02020609040205080304" pitchFamily="17" charset="-128"/>
              </a:rPr>
              <a:t>音楽に固有の雰囲気や表情</a:t>
            </a:r>
            <a:r>
              <a:rPr lang="ja-JP" altLang="en-US" sz="3000" dirty="0">
                <a:latin typeface="ＭＳ 明朝" panose="02020609040205080304" pitchFamily="17" charset="-128"/>
                <a:ea typeface="ＭＳ 明朝" panose="02020609040205080304" pitchFamily="17" charset="-128"/>
              </a:rPr>
              <a:t>，</a:t>
            </a:r>
            <a:r>
              <a:rPr kumimoji="1" lang="ja-JP" altLang="en-US" sz="3000" dirty="0">
                <a:latin typeface="ＭＳ 明朝" panose="02020609040205080304" pitchFamily="17" charset="-128"/>
                <a:ea typeface="ＭＳ 明朝" panose="02020609040205080304" pitchFamily="17" charset="-128"/>
              </a:rPr>
              <a:t>味わい</a:t>
            </a:r>
            <a:endParaRPr kumimoji="1" lang="en-US" altLang="ja-JP" sz="3000" dirty="0">
              <a:latin typeface="ＭＳ 明朝" panose="02020609040205080304" pitchFamily="17" charset="-128"/>
              <a:ea typeface="ＭＳ 明朝" panose="02020609040205080304" pitchFamily="17" charset="-128"/>
            </a:endParaRPr>
          </a:p>
          <a:p>
            <a:r>
              <a:rPr lang="ja-JP" altLang="en-US" sz="3000" b="1" dirty="0">
                <a:solidFill>
                  <a:srgbClr val="7030A0"/>
                </a:solidFill>
                <a:latin typeface="ＭＳ 明朝" panose="02020609040205080304" pitchFamily="17" charset="-128"/>
                <a:ea typeface="ＭＳ 明朝" panose="02020609040205080304" pitchFamily="17" charset="-128"/>
              </a:rPr>
              <a:t>「音楽の構造」・・</a:t>
            </a:r>
            <a:r>
              <a:rPr lang="ja-JP" altLang="en-US" sz="3000" dirty="0">
                <a:latin typeface="ＭＳ 明朝" panose="02020609040205080304" pitchFamily="17" charset="-128"/>
                <a:ea typeface="ＭＳ 明朝" panose="02020609040205080304" pitchFamily="17" charset="-128"/>
              </a:rPr>
              <a:t>音楽を形づくっている要素の表れ方や，</a:t>
            </a:r>
            <a:endParaRPr lang="en-US" altLang="ja-JP" sz="3000" dirty="0">
              <a:latin typeface="ＭＳ 明朝" panose="02020609040205080304" pitchFamily="17" charset="-128"/>
              <a:ea typeface="ＭＳ 明朝" panose="02020609040205080304" pitchFamily="17" charset="-128"/>
            </a:endParaRPr>
          </a:p>
          <a:p>
            <a:r>
              <a:rPr lang="ja-JP" altLang="en-US" sz="3000" dirty="0">
                <a:latin typeface="ＭＳ 明朝" panose="02020609040205080304" pitchFamily="17" charset="-128"/>
                <a:ea typeface="ＭＳ 明朝" panose="02020609040205080304" pitchFamily="17" charset="-128"/>
              </a:rPr>
              <a:t>　　　　　　　　音楽を特徴付けている要素と音楽の仕組み</a:t>
            </a:r>
            <a:endParaRPr lang="en-US" altLang="ja-JP" sz="3000" dirty="0">
              <a:latin typeface="ＭＳ 明朝" panose="02020609040205080304" pitchFamily="17" charset="-128"/>
              <a:ea typeface="ＭＳ 明朝" panose="02020609040205080304" pitchFamily="17" charset="-128"/>
            </a:endParaRPr>
          </a:p>
          <a:p>
            <a:r>
              <a:rPr lang="ja-JP" altLang="en-US" sz="3000" dirty="0">
                <a:latin typeface="ＭＳ 明朝" panose="02020609040205080304" pitchFamily="17" charset="-128"/>
                <a:ea typeface="ＭＳ 明朝" panose="02020609040205080304" pitchFamily="17" charset="-128"/>
              </a:rPr>
              <a:t>　　　　　　　　との関わり合い</a:t>
            </a:r>
            <a:endParaRPr lang="en-US" altLang="ja-JP" sz="3000" dirty="0">
              <a:latin typeface="ＭＳ 明朝" panose="02020609040205080304" pitchFamily="17" charset="-128"/>
              <a:ea typeface="ＭＳ 明朝" panose="02020609040205080304" pitchFamily="17" charset="-128"/>
            </a:endParaRPr>
          </a:p>
          <a:p>
            <a:endParaRPr kumimoji="1" lang="en-US" altLang="ja-JP" sz="4400" dirty="0">
              <a:latin typeface="ＭＳ 明朝" panose="02020609040205080304" pitchFamily="17" charset="-128"/>
              <a:ea typeface="ＭＳ 明朝" panose="02020609040205080304" pitchFamily="17" charset="-128"/>
            </a:endParaRPr>
          </a:p>
        </p:txBody>
      </p:sp>
      <p:sp>
        <p:nvSpPr>
          <p:cNvPr id="12" name="正方形/長方形 11">
            <a:extLst>
              <a:ext uri="{FF2B5EF4-FFF2-40B4-BE49-F238E27FC236}">
                <a16:creationId xmlns:a16="http://schemas.microsoft.com/office/drawing/2014/main" id="{C971FEB6-064C-4FC4-B15F-8D6BB27FD7E7}"/>
              </a:ext>
            </a:extLst>
          </p:cNvPr>
          <p:cNvSpPr/>
          <p:nvPr/>
        </p:nvSpPr>
        <p:spPr>
          <a:xfrm>
            <a:off x="0" y="-4248"/>
            <a:ext cx="12192000" cy="518160"/>
          </a:xfrm>
          <a:prstGeom prst="rect">
            <a:avLst/>
          </a:prstGeom>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ja-JP" sz="2400" b="1" dirty="0">
                <a:solidFill>
                  <a:schemeClr val="bg1"/>
                </a:solidFill>
                <a:latin typeface="ＭＳ 明朝" panose="02020609040205080304" pitchFamily="17" charset="-128"/>
                <a:ea typeface="ＭＳ 明朝" panose="02020609040205080304" pitchFamily="17" charset="-128"/>
              </a:rPr>
              <a:t>(2)</a:t>
            </a:r>
            <a:r>
              <a:rPr lang="ja-JP" altLang="en-US" sz="2400" b="1" dirty="0">
                <a:solidFill>
                  <a:schemeClr val="bg1"/>
                </a:solidFill>
                <a:latin typeface="ＭＳ 明朝" panose="02020609040205080304" pitchFamily="17" charset="-128"/>
                <a:ea typeface="ＭＳ 明朝" panose="02020609040205080304" pitchFamily="17" charset="-128"/>
              </a:rPr>
              <a:t>内容の改善・充実／「知識」</a:t>
            </a:r>
            <a:endParaRPr kumimoji="1" lang="ja-JP" altLang="en-US" sz="2400" b="1" dirty="0">
              <a:solidFill>
                <a:schemeClr val="bg1"/>
              </a:solidFill>
              <a:latin typeface="ＭＳ 明朝" panose="02020609040205080304" pitchFamily="17" charset="-128"/>
              <a:ea typeface="ＭＳ 明朝" panose="02020609040205080304" pitchFamily="17" charset="-128"/>
            </a:endParaRPr>
          </a:p>
        </p:txBody>
      </p:sp>
      <p:sp>
        <p:nvSpPr>
          <p:cNvPr id="13" name="テキスト ボックス 12">
            <a:extLst>
              <a:ext uri="{FF2B5EF4-FFF2-40B4-BE49-F238E27FC236}">
                <a16:creationId xmlns:a16="http://schemas.microsoft.com/office/drawing/2014/main" id="{F5965427-272B-49AC-B878-4DADAE2A3F98}"/>
              </a:ext>
            </a:extLst>
          </p:cNvPr>
          <p:cNvSpPr txBox="1"/>
          <p:nvPr/>
        </p:nvSpPr>
        <p:spPr>
          <a:xfrm>
            <a:off x="10640382" y="91797"/>
            <a:ext cx="1551618" cy="430887"/>
          </a:xfrm>
          <a:prstGeom prst="rect">
            <a:avLst/>
          </a:prstGeom>
          <a:noFill/>
          <a:ln>
            <a:noFill/>
          </a:ln>
        </p:spPr>
        <p:txBody>
          <a:bodyPr wrap="square" rtlCol="0">
            <a:spAutoFit/>
          </a:bodyPr>
          <a:lstStyle/>
          <a:p>
            <a:r>
              <a:rPr lang="ja-JP" altLang="en-US" sz="2200" b="1" dirty="0">
                <a:solidFill>
                  <a:schemeClr val="bg1"/>
                </a:solidFill>
                <a:latin typeface="ＭＳ 明朝" panose="02020609040205080304" pitchFamily="17" charset="-128"/>
                <a:ea typeface="ＭＳ 明朝" panose="02020609040205080304" pitchFamily="17" charset="-128"/>
              </a:rPr>
              <a:t>解説　</a:t>
            </a:r>
            <a:r>
              <a:rPr lang="en-US" altLang="ja-JP" sz="2200" b="1" dirty="0">
                <a:solidFill>
                  <a:schemeClr val="bg1"/>
                </a:solidFill>
                <a:latin typeface="ＭＳ 明朝" panose="02020609040205080304" pitchFamily="17" charset="-128"/>
                <a:ea typeface="ＭＳ 明朝" panose="02020609040205080304" pitchFamily="17" charset="-128"/>
              </a:rPr>
              <a:t>p27</a:t>
            </a:r>
            <a:endParaRPr lang="ja-JP" altLang="en-US" sz="2200" b="1" dirty="0">
              <a:solidFill>
                <a:schemeClr val="bg1"/>
              </a:solidFill>
              <a:latin typeface="ＭＳ 明朝" panose="02020609040205080304" pitchFamily="17" charset="-128"/>
              <a:ea typeface="ＭＳ 明朝" panose="02020609040205080304" pitchFamily="17" charset="-128"/>
            </a:endParaRPr>
          </a:p>
        </p:txBody>
      </p:sp>
      <p:sp>
        <p:nvSpPr>
          <p:cNvPr id="11" name="テキスト ボックス 10">
            <a:extLst>
              <a:ext uri="{FF2B5EF4-FFF2-40B4-BE49-F238E27FC236}">
                <a16:creationId xmlns:a16="http://schemas.microsoft.com/office/drawing/2014/main" id="{DB5C3F97-8F4A-4A18-BC60-D62505400679}"/>
              </a:ext>
            </a:extLst>
          </p:cNvPr>
          <p:cNvSpPr txBox="1"/>
          <p:nvPr/>
        </p:nvSpPr>
        <p:spPr>
          <a:xfrm>
            <a:off x="455909" y="4957179"/>
            <a:ext cx="9101449" cy="1569660"/>
          </a:xfrm>
          <a:prstGeom prst="rect">
            <a:avLst/>
          </a:prstGeom>
          <a:noFill/>
          <a:ln>
            <a:noFill/>
          </a:ln>
        </p:spPr>
        <p:txBody>
          <a:bodyPr wrap="square" rtlCol="0">
            <a:spAutoFit/>
          </a:bodyPr>
          <a:lstStyle/>
          <a:p>
            <a:r>
              <a:rPr kumimoji="1" lang="ja-JP" altLang="en-US" sz="2400" dirty="0">
                <a:latin typeface="ＭＳ 明朝" panose="02020609040205080304" pitchFamily="17" charset="-128"/>
                <a:ea typeface="ＭＳ 明朝" panose="02020609040205080304" pitchFamily="17" charset="-128"/>
              </a:rPr>
              <a:t>例）「</a:t>
            </a:r>
            <a:r>
              <a:rPr lang="ja-JP" altLang="en-US" sz="2400" dirty="0">
                <a:solidFill>
                  <a:srgbClr val="FF0000"/>
                </a:solidFill>
                <a:latin typeface="ＭＳ 明朝" panose="02020609040205080304" pitchFamily="17" charset="-128"/>
                <a:ea typeface="ＭＳ 明朝" panose="02020609040205080304" pitchFamily="17" charset="-128"/>
              </a:rPr>
              <a:t>落ち着いた感じから明るい感じに変わった</a:t>
            </a:r>
            <a:r>
              <a:rPr lang="ja-JP" altLang="en-US" sz="2400" b="1" dirty="0">
                <a:latin typeface="ＭＳ 明朝" panose="02020609040205080304" pitchFamily="17" charset="-128"/>
                <a:ea typeface="ＭＳ 明朝" panose="02020609040205080304" pitchFamily="17" charset="-128"/>
              </a:rPr>
              <a:t>のは</a:t>
            </a:r>
            <a:r>
              <a:rPr lang="ja-JP" altLang="en-US" sz="2400" dirty="0">
                <a:latin typeface="ＭＳ 明朝" panose="02020609040205080304" pitchFamily="17" charset="-128"/>
                <a:ea typeface="ＭＳ 明朝" panose="02020609040205080304" pitchFamily="17" charset="-128"/>
              </a:rPr>
              <a:t>，</a:t>
            </a:r>
            <a:r>
              <a:rPr lang="ja-JP" altLang="en-US" sz="2400" dirty="0">
                <a:solidFill>
                  <a:srgbClr val="8B18A6"/>
                </a:solidFill>
                <a:latin typeface="ＭＳ 明朝" panose="02020609040205080304" pitchFamily="17" charset="-128"/>
                <a:ea typeface="ＭＳ 明朝" panose="02020609040205080304" pitchFamily="17" charset="-128"/>
              </a:rPr>
              <a:t>低い音域</a:t>
            </a:r>
            <a:endParaRPr lang="en-US" altLang="ja-JP" sz="2400" dirty="0">
              <a:solidFill>
                <a:srgbClr val="8B18A6"/>
              </a:solidFill>
              <a:latin typeface="ＭＳ 明朝" panose="02020609040205080304" pitchFamily="17" charset="-128"/>
              <a:ea typeface="ＭＳ 明朝" panose="02020609040205080304" pitchFamily="17" charset="-128"/>
            </a:endParaRPr>
          </a:p>
          <a:p>
            <a:r>
              <a:rPr lang="ja-JP" altLang="en-US" sz="2400" dirty="0">
                <a:solidFill>
                  <a:srgbClr val="8B18A6"/>
                </a:solidFill>
                <a:latin typeface="ＭＳ 明朝" panose="02020609040205080304" pitchFamily="17" charset="-128"/>
                <a:ea typeface="ＭＳ 明朝" panose="02020609040205080304" pitchFamily="17" charset="-128"/>
              </a:rPr>
              <a:t>  で旋律が繰り返されている前半に比べて</a:t>
            </a:r>
            <a:r>
              <a:rPr lang="ja-JP" altLang="en-US" sz="2400" dirty="0">
                <a:latin typeface="ＭＳ 明朝" panose="02020609040205080304" pitchFamily="17" charset="-128"/>
                <a:ea typeface="ＭＳ 明朝" panose="02020609040205080304" pitchFamily="17" charset="-128"/>
              </a:rPr>
              <a:t>，</a:t>
            </a:r>
            <a:r>
              <a:rPr lang="ja-JP" altLang="en-US" sz="2400" dirty="0">
                <a:solidFill>
                  <a:srgbClr val="8B18A6"/>
                </a:solidFill>
                <a:latin typeface="ＭＳ 明朝" panose="02020609040205080304" pitchFamily="17" charset="-128"/>
                <a:ea typeface="ＭＳ 明朝" panose="02020609040205080304" pitchFamily="17" charset="-128"/>
              </a:rPr>
              <a:t>後半は旋律の音域が</a:t>
            </a:r>
            <a:endParaRPr lang="en-US" altLang="ja-JP" sz="2400" dirty="0">
              <a:solidFill>
                <a:srgbClr val="8B18A6"/>
              </a:solidFill>
              <a:latin typeface="ＭＳ 明朝" panose="02020609040205080304" pitchFamily="17" charset="-128"/>
              <a:ea typeface="ＭＳ 明朝" panose="02020609040205080304" pitchFamily="17" charset="-128"/>
            </a:endParaRPr>
          </a:p>
          <a:p>
            <a:r>
              <a:rPr lang="en-US" altLang="ja-JP" sz="2400" dirty="0">
                <a:solidFill>
                  <a:srgbClr val="8B18A6"/>
                </a:solidFill>
                <a:latin typeface="ＭＳ 明朝" panose="02020609040205080304" pitchFamily="17" charset="-128"/>
                <a:ea typeface="ＭＳ 明朝" panose="02020609040205080304" pitchFamily="17" charset="-128"/>
              </a:rPr>
              <a:t>  </a:t>
            </a:r>
            <a:r>
              <a:rPr lang="ja-JP" altLang="en-US" sz="2400" dirty="0">
                <a:solidFill>
                  <a:srgbClr val="8B18A6"/>
                </a:solidFill>
                <a:latin typeface="ＭＳ 明朝" panose="02020609040205080304" pitchFamily="17" charset="-128"/>
                <a:ea typeface="ＭＳ 明朝" panose="02020609040205080304" pitchFamily="17" charset="-128"/>
              </a:rPr>
              <a:t>高くなり</a:t>
            </a:r>
            <a:r>
              <a:rPr lang="ja-JP" altLang="en-US" sz="2400" dirty="0">
                <a:latin typeface="ＭＳ 明朝" panose="02020609040205080304" pitchFamily="17" charset="-128"/>
                <a:ea typeface="ＭＳ 明朝" panose="02020609040205080304" pitchFamily="17" charset="-128"/>
              </a:rPr>
              <a:t>，</a:t>
            </a:r>
            <a:r>
              <a:rPr lang="ja-JP" altLang="en-US" sz="2400" dirty="0">
                <a:solidFill>
                  <a:srgbClr val="8B18A6"/>
                </a:solidFill>
                <a:latin typeface="ＭＳ 明朝" panose="02020609040205080304" pitchFamily="17" charset="-128"/>
                <a:ea typeface="ＭＳ 明朝" panose="02020609040205080304" pitchFamily="17" charset="-128"/>
              </a:rPr>
              <a:t>音の重なり方が少しずつ変化している</a:t>
            </a:r>
            <a:r>
              <a:rPr lang="ja-JP" altLang="en-US" sz="2400" b="1" dirty="0">
                <a:solidFill>
                  <a:srgbClr val="8B18A6"/>
                </a:solidFill>
                <a:latin typeface="ＭＳ 明朝" panose="02020609040205080304" pitchFamily="17" charset="-128"/>
                <a:ea typeface="ＭＳ 明朝" panose="02020609040205080304" pitchFamily="17" charset="-128"/>
              </a:rPr>
              <a:t>から</a:t>
            </a:r>
            <a:r>
              <a:rPr lang="ja-JP" altLang="en-US" sz="2400" dirty="0">
                <a:latin typeface="ＭＳ 明朝" panose="02020609040205080304" pitchFamily="17" charset="-128"/>
                <a:ea typeface="ＭＳ 明朝" panose="02020609040205080304" pitchFamily="17" charset="-128"/>
              </a:rPr>
              <a:t>」</a:t>
            </a:r>
            <a:endParaRPr lang="en-US" altLang="ja-JP" sz="2400" dirty="0">
              <a:latin typeface="ＭＳ 明朝" panose="02020609040205080304" pitchFamily="17" charset="-128"/>
              <a:ea typeface="ＭＳ 明朝" panose="02020609040205080304" pitchFamily="17" charset="-128"/>
            </a:endParaRPr>
          </a:p>
          <a:p>
            <a:endParaRPr lang="en-US" altLang="ja-JP" sz="2400" dirty="0">
              <a:latin typeface="ＭＳ 明朝" panose="02020609040205080304" pitchFamily="17" charset="-128"/>
              <a:ea typeface="ＭＳ 明朝" panose="02020609040205080304" pitchFamily="17" charset="-128"/>
            </a:endParaRPr>
          </a:p>
        </p:txBody>
      </p:sp>
      <p:sp>
        <p:nvSpPr>
          <p:cNvPr id="3" name="正方形/長方形 2"/>
          <p:cNvSpPr/>
          <p:nvPr/>
        </p:nvSpPr>
        <p:spPr>
          <a:xfrm>
            <a:off x="550871" y="2462800"/>
            <a:ext cx="10969588" cy="2090874"/>
          </a:xfrm>
          <a:prstGeom prst="rect">
            <a:avLst/>
          </a:prstGeom>
          <a:no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pic>
        <p:nvPicPr>
          <p:cNvPr id="2" name="図 1">
            <a:extLst>
              <a:ext uri="{FF2B5EF4-FFF2-40B4-BE49-F238E27FC236}">
                <a16:creationId xmlns:a16="http://schemas.microsoft.com/office/drawing/2014/main" id="{C676F978-9EFD-43EB-87FE-6CC3A1F523E7}"/>
              </a:ext>
            </a:extLst>
          </p:cNvPr>
          <p:cNvPicPr>
            <a:picLocks noChangeAspect="1"/>
          </p:cNvPicPr>
          <p:nvPr/>
        </p:nvPicPr>
        <p:blipFill>
          <a:blip r:embed="rId3"/>
          <a:stretch>
            <a:fillRect/>
          </a:stretch>
        </p:blipFill>
        <p:spPr>
          <a:xfrm>
            <a:off x="9557358" y="4997856"/>
            <a:ext cx="1599799" cy="1668503"/>
          </a:xfrm>
          <a:prstGeom prst="rect">
            <a:avLst/>
          </a:prstGeom>
        </p:spPr>
      </p:pic>
      <p:sp>
        <p:nvSpPr>
          <p:cNvPr id="14" name="テキスト ボックス 13">
            <a:extLst>
              <a:ext uri="{FF2B5EF4-FFF2-40B4-BE49-F238E27FC236}">
                <a16:creationId xmlns:a16="http://schemas.microsoft.com/office/drawing/2014/main" id="{F61702FF-682F-43D9-A9D3-A56CB8BB97C2}"/>
              </a:ext>
            </a:extLst>
          </p:cNvPr>
          <p:cNvSpPr txBox="1"/>
          <p:nvPr/>
        </p:nvSpPr>
        <p:spPr>
          <a:xfrm>
            <a:off x="671541" y="1374889"/>
            <a:ext cx="4363921" cy="400110"/>
          </a:xfrm>
          <a:prstGeom prst="rect">
            <a:avLst/>
          </a:prstGeom>
          <a:noFill/>
          <a:ln>
            <a:noFill/>
          </a:ln>
        </p:spPr>
        <p:txBody>
          <a:bodyPr wrap="square" rtlCol="0">
            <a:spAutoFit/>
          </a:bodyPr>
          <a:lstStyle/>
          <a:p>
            <a:r>
              <a:rPr lang="ja-JP" altLang="en-US" sz="2000" b="1" dirty="0">
                <a:latin typeface="ＭＳ 明朝" panose="02020609040205080304" pitchFamily="17" charset="-128"/>
                <a:ea typeface="ＭＳ 明朝" panose="02020609040205080304" pitchFamily="17" charset="-128"/>
              </a:rPr>
              <a:t>「</a:t>
            </a:r>
            <a:r>
              <a:rPr lang="en-US" altLang="ja-JP" sz="2000" b="1" dirty="0">
                <a:latin typeface="ＭＳ 明朝" panose="02020609040205080304" pitchFamily="17" charset="-128"/>
                <a:ea typeface="ＭＳ 明朝" panose="02020609040205080304" pitchFamily="17" charset="-128"/>
              </a:rPr>
              <a:t>A</a:t>
            </a:r>
            <a:r>
              <a:rPr lang="ja-JP" altLang="en-US" sz="2000" b="1" dirty="0">
                <a:latin typeface="ＭＳ 明朝" panose="02020609040205080304" pitchFamily="17" charset="-128"/>
                <a:ea typeface="ＭＳ 明朝" panose="02020609040205080304" pitchFamily="17" charset="-128"/>
              </a:rPr>
              <a:t>表現」，「Ｂ鑑賞」 イ</a:t>
            </a:r>
            <a:endParaRPr kumimoji="1" lang="en-US" altLang="ja-JP" sz="2000" b="1" dirty="0">
              <a:latin typeface="ＭＳ 明朝" panose="02020609040205080304" pitchFamily="17" charset="-128"/>
              <a:ea typeface="ＭＳ 明朝" panose="02020609040205080304" pitchFamily="17" charset="-128"/>
            </a:endParaRPr>
          </a:p>
        </p:txBody>
      </p:sp>
      <p:sp>
        <p:nvSpPr>
          <p:cNvPr id="15" name="角丸四角形 14"/>
          <p:cNvSpPr/>
          <p:nvPr/>
        </p:nvSpPr>
        <p:spPr>
          <a:xfrm>
            <a:off x="263594" y="595720"/>
            <a:ext cx="1790674" cy="67614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kern="0" dirty="0">
                <a:solidFill>
                  <a:schemeClr val="tx1"/>
                </a:solidFill>
                <a:latin typeface="ＭＳ 明朝" panose="02020609040205080304" pitchFamily="17" charset="-128"/>
                <a:ea typeface="ＭＳ 明朝" panose="02020609040205080304" pitchFamily="17" charset="-128"/>
              </a:rPr>
              <a:t>イ「知識」</a:t>
            </a:r>
          </a:p>
        </p:txBody>
      </p:sp>
      <p:sp>
        <p:nvSpPr>
          <p:cNvPr id="16" name="角丸四角形吹き出し 15"/>
          <p:cNvSpPr/>
          <p:nvPr/>
        </p:nvSpPr>
        <p:spPr>
          <a:xfrm>
            <a:off x="2951862" y="737182"/>
            <a:ext cx="4441370" cy="543597"/>
          </a:xfrm>
          <a:prstGeom prst="wedgeRoundRectCallout">
            <a:avLst>
              <a:gd name="adj1" fmla="val -70720"/>
              <a:gd name="adj2" fmla="val -20119"/>
              <a:gd name="adj3" fmla="val 16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ＭＳ 明朝" panose="02020609040205080304" pitchFamily="17" charset="-128"/>
                <a:ea typeface="ＭＳ 明朝" panose="02020609040205080304" pitchFamily="17" charset="-128"/>
              </a:rPr>
              <a:t>曲想と音楽の構造との関わり</a:t>
            </a:r>
          </a:p>
        </p:txBody>
      </p:sp>
    </p:spTree>
    <p:extLst>
      <p:ext uri="{BB962C8B-B14F-4D97-AF65-F5344CB8AC3E}">
        <p14:creationId xmlns:p14="http://schemas.microsoft.com/office/powerpoint/2010/main" val="4023286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17DE7AD3-05AE-4B7B-8479-088FBD38B624}"/>
              </a:ext>
            </a:extLst>
          </p:cNvPr>
          <p:cNvSpPr/>
          <p:nvPr/>
        </p:nvSpPr>
        <p:spPr>
          <a:xfrm>
            <a:off x="0" y="0"/>
            <a:ext cx="12192000" cy="518160"/>
          </a:xfrm>
          <a:prstGeom prst="rect">
            <a:avLst/>
          </a:prstGeom>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2400" b="1" dirty="0">
                <a:solidFill>
                  <a:schemeClr val="bg1"/>
                </a:solidFill>
                <a:latin typeface="ＭＳ 明朝" panose="02020609040205080304" pitchFamily="17" charset="-128"/>
                <a:ea typeface="ＭＳ 明朝" panose="02020609040205080304" pitchFamily="17" charset="-128"/>
              </a:rPr>
              <a:t>１　音楽科の目標について　</a:t>
            </a:r>
            <a:r>
              <a:rPr lang="en-US" altLang="ja-JP" sz="2400" b="1" dirty="0">
                <a:solidFill>
                  <a:schemeClr val="bg1"/>
                </a:solidFill>
                <a:latin typeface="ＭＳ 明朝" panose="02020609040205080304" pitchFamily="17" charset="-128"/>
                <a:ea typeface="ＭＳ 明朝" panose="02020609040205080304" pitchFamily="17" charset="-128"/>
              </a:rPr>
              <a:t>(1) </a:t>
            </a:r>
            <a:r>
              <a:rPr lang="ja-JP" altLang="en-US" sz="2400" b="1" dirty="0">
                <a:solidFill>
                  <a:schemeClr val="bg1"/>
                </a:solidFill>
                <a:latin typeface="ＭＳ 明朝" panose="02020609040205080304" pitchFamily="17" charset="-128"/>
                <a:ea typeface="ＭＳ 明朝" panose="02020609040205080304" pitchFamily="17" charset="-128"/>
              </a:rPr>
              <a:t>現行学習指導要領の成果と課題</a:t>
            </a:r>
            <a:endParaRPr kumimoji="1" lang="ja-JP" altLang="en-US" sz="2400" b="1" dirty="0">
              <a:solidFill>
                <a:schemeClr val="bg1"/>
              </a:solidFill>
              <a:latin typeface="ＭＳ 明朝" panose="02020609040205080304" pitchFamily="17" charset="-128"/>
              <a:ea typeface="ＭＳ 明朝" panose="02020609040205080304" pitchFamily="17" charset="-128"/>
            </a:endParaRPr>
          </a:p>
        </p:txBody>
      </p:sp>
      <p:sp>
        <p:nvSpPr>
          <p:cNvPr id="12" name="コンテンツ プレースホルダー 2">
            <a:extLst>
              <a:ext uri="{FF2B5EF4-FFF2-40B4-BE49-F238E27FC236}">
                <a16:creationId xmlns:a16="http://schemas.microsoft.com/office/drawing/2014/main" id="{D003E76A-0FCB-4194-ABFB-F781B44DB1B3}"/>
              </a:ext>
            </a:extLst>
          </p:cNvPr>
          <p:cNvSpPr txBox="1">
            <a:spLocks/>
          </p:cNvSpPr>
          <p:nvPr/>
        </p:nvSpPr>
        <p:spPr bwMode="auto">
          <a:xfrm>
            <a:off x="0" y="565724"/>
            <a:ext cx="11605260" cy="263431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1600">
                <a:solidFill>
                  <a:schemeClr val="tx2"/>
                </a:solidFill>
                <a:latin typeface="+mn-lt"/>
                <a:ea typeface="+mn-ea"/>
                <a:cs typeface="+mn-cs"/>
              </a:defRPr>
            </a:lvl1pPr>
            <a:lvl2pPr marL="742950" indent="-285750" algn="l" rtl="0" eaLnBrk="0" fontAlgn="base" hangingPunct="0">
              <a:spcBef>
                <a:spcPct val="20000"/>
              </a:spcBef>
              <a:spcAft>
                <a:spcPct val="0"/>
              </a:spcAft>
              <a:buChar char="–"/>
              <a:defRPr kumimoji="1" sz="1400">
                <a:solidFill>
                  <a:schemeClr val="tx1"/>
                </a:solidFill>
                <a:latin typeface="+mn-lt"/>
                <a:ea typeface="+mn-ea"/>
              </a:defRPr>
            </a:lvl2pPr>
            <a:lvl3pPr marL="1143000" indent="-228600" algn="l" rtl="0" eaLnBrk="0" fontAlgn="base" hangingPunct="0">
              <a:spcBef>
                <a:spcPct val="20000"/>
              </a:spcBef>
              <a:spcAft>
                <a:spcPct val="0"/>
              </a:spcAft>
              <a:buChar char="•"/>
              <a:defRPr kumimoji="1" sz="1400">
                <a:solidFill>
                  <a:schemeClr val="tx1"/>
                </a:solidFill>
                <a:latin typeface="+mn-lt"/>
                <a:ea typeface="+mn-ea"/>
              </a:defRPr>
            </a:lvl3pPr>
            <a:lvl4pPr marL="1600200" indent="-228600" algn="l" rtl="0" eaLnBrk="0" fontAlgn="base" hangingPunct="0">
              <a:spcBef>
                <a:spcPct val="20000"/>
              </a:spcBef>
              <a:spcAft>
                <a:spcPct val="0"/>
              </a:spcAft>
              <a:buChar char="–"/>
              <a:defRPr kumimoji="1" sz="1200">
                <a:solidFill>
                  <a:schemeClr val="tx1"/>
                </a:solidFill>
                <a:latin typeface="+mn-lt"/>
                <a:ea typeface="+mn-ea"/>
              </a:defRPr>
            </a:lvl4pPr>
            <a:lvl5pPr marL="2057400" indent="-228600" algn="l" rtl="0" eaLnBrk="0" fontAlgn="base" hangingPunct="0">
              <a:spcBef>
                <a:spcPct val="20000"/>
              </a:spcBef>
              <a:spcAft>
                <a:spcPct val="0"/>
              </a:spcAft>
              <a:buChar char="»"/>
              <a:defRPr kumimoji="1" sz="1200">
                <a:solidFill>
                  <a:schemeClr val="tx1"/>
                </a:solidFill>
                <a:latin typeface="+mn-lt"/>
                <a:ea typeface="+mn-ea"/>
              </a:defRPr>
            </a:lvl5pPr>
            <a:lvl6pPr marL="2514600" indent="-228600" algn="l" rtl="0" fontAlgn="base">
              <a:spcBef>
                <a:spcPct val="20000"/>
              </a:spcBef>
              <a:spcAft>
                <a:spcPct val="0"/>
              </a:spcAft>
              <a:buChar char="»"/>
              <a:defRPr kumimoji="1" sz="1200">
                <a:solidFill>
                  <a:schemeClr val="tx1"/>
                </a:solidFill>
                <a:latin typeface="+mn-lt"/>
                <a:ea typeface="+mn-ea"/>
              </a:defRPr>
            </a:lvl6pPr>
            <a:lvl7pPr marL="2971800" indent="-228600" algn="l" rtl="0" fontAlgn="base">
              <a:spcBef>
                <a:spcPct val="20000"/>
              </a:spcBef>
              <a:spcAft>
                <a:spcPct val="0"/>
              </a:spcAft>
              <a:buChar char="»"/>
              <a:defRPr kumimoji="1" sz="1200">
                <a:solidFill>
                  <a:schemeClr val="tx1"/>
                </a:solidFill>
                <a:latin typeface="+mn-lt"/>
                <a:ea typeface="+mn-ea"/>
              </a:defRPr>
            </a:lvl7pPr>
            <a:lvl8pPr marL="3429000" indent="-228600" algn="l" rtl="0" fontAlgn="base">
              <a:spcBef>
                <a:spcPct val="20000"/>
              </a:spcBef>
              <a:spcAft>
                <a:spcPct val="0"/>
              </a:spcAft>
              <a:buChar char="»"/>
              <a:defRPr kumimoji="1" sz="1200">
                <a:solidFill>
                  <a:schemeClr val="tx1"/>
                </a:solidFill>
                <a:latin typeface="+mn-lt"/>
                <a:ea typeface="+mn-ea"/>
              </a:defRPr>
            </a:lvl8pPr>
            <a:lvl9pPr marL="3886200" indent="-228600" algn="l" rtl="0" fontAlgn="base">
              <a:spcBef>
                <a:spcPct val="20000"/>
              </a:spcBef>
              <a:spcAft>
                <a:spcPct val="0"/>
              </a:spcAft>
              <a:buChar char="»"/>
              <a:defRPr kumimoji="1" sz="1200">
                <a:solidFill>
                  <a:schemeClr val="tx1"/>
                </a:solidFill>
                <a:latin typeface="+mn-lt"/>
                <a:ea typeface="+mn-ea"/>
              </a:defRPr>
            </a:lvl9pPr>
          </a:lstStyle>
          <a:p>
            <a:pPr marL="0" indent="0">
              <a:buNone/>
            </a:pPr>
            <a:r>
              <a:rPr lang="en-US" altLang="ja-JP" sz="2800" kern="0" dirty="0">
                <a:solidFill>
                  <a:schemeClr val="tx1"/>
                </a:solidFill>
                <a:latin typeface="ＭＳ 明朝" panose="02020609040205080304" pitchFamily="17" charset="-128"/>
                <a:ea typeface="ＭＳ 明朝" panose="02020609040205080304" pitchFamily="17" charset="-128"/>
              </a:rPr>
              <a:t>   【</a:t>
            </a:r>
            <a:r>
              <a:rPr lang="ja-JP" altLang="en-US" sz="2800" kern="0" dirty="0">
                <a:solidFill>
                  <a:schemeClr val="tx1"/>
                </a:solidFill>
                <a:latin typeface="ＭＳ 明朝" panose="02020609040205080304" pitchFamily="17" charset="-128"/>
                <a:ea typeface="ＭＳ 明朝" panose="02020609040205080304" pitchFamily="17" charset="-128"/>
              </a:rPr>
              <a:t>成果</a:t>
            </a:r>
            <a:r>
              <a:rPr lang="en-US" altLang="ja-JP" sz="2800" kern="0" dirty="0">
                <a:solidFill>
                  <a:schemeClr val="tx1"/>
                </a:solidFill>
                <a:latin typeface="ＭＳ 明朝" panose="02020609040205080304" pitchFamily="17" charset="-128"/>
                <a:ea typeface="ＭＳ 明朝" panose="02020609040205080304" pitchFamily="17" charset="-128"/>
              </a:rPr>
              <a:t>】</a:t>
            </a:r>
            <a:endParaRPr lang="ja-JP" altLang="en-US" sz="2800" kern="0" dirty="0">
              <a:solidFill>
                <a:schemeClr val="tx1"/>
              </a:solidFill>
              <a:latin typeface="ＭＳ 明朝" panose="02020609040205080304" pitchFamily="17" charset="-128"/>
              <a:ea typeface="ＭＳ 明朝" panose="02020609040205080304" pitchFamily="17" charset="-128"/>
            </a:endParaRPr>
          </a:p>
          <a:p>
            <a:pPr marL="0" indent="0">
              <a:buFontTx/>
              <a:buNone/>
            </a:pPr>
            <a:r>
              <a:rPr lang="ja-JP" altLang="en-US" sz="2800" kern="0" dirty="0">
                <a:solidFill>
                  <a:schemeClr val="tx1"/>
                </a:solidFill>
                <a:latin typeface="ＭＳ 明朝" panose="02020609040205080304" pitchFamily="17" charset="-128"/>
                <a:ea typeface="ＭＳ 明朝" panose="02020609040205080304" pitchFamily="17" charset="-128"/>
              </a:rPr>
              <a:t>    ○  音楽のよさや楽しさを感じるとともに，思いや意図を持って</a:t>
            </a:r>
            <a:endParaRPr lang="en-US" altLang="ja-JP" sz="2800" kern="0" dirty="0">
              <a:solidFill>
                <a:schemeClr val="tx1"/>
              </a:solidFill>
              <a:latin typeface="ＭＳ 明朝" panose="02020609040205080304" pitchFamily="17" charset="-128"/>
              <a:ea typeface="ＭＳ 明朝" panose="02020609040205080304" pitchFamily="17" charset="-128"/>
            </a:endParaRPr>
          </a:p>
          <a:p>
            <a:pPr marL="0" indent="0">
              <a:buFontTx/>
              <a:buNone/>
            </a:pPr>
            <a:r>
              <a:rPr lang="ja-JP" altLang="en-US" sz="2800" kern="0" dirty="0">
                <a:solidFill>
                  <a:schemeClr val="tx1"/>
                </a:solidFill>
                <a:latin typeface="ＭＳ 明朝" panose="02020609040205080304" pitchFamily="17" charset="-128"/>
                <a:ea typeface="ＭＳ 明朝" panose="02020609040205080304" pitchFamily="17" charset="-128"/>
              </a:rPr>
              <a:t>　　　表現したり味わって聴いたりする力を育成すること。</a:t>
            </a:r>
            <a:endParaRPr lang="en-US" altLang="ja-JP" sz="2800" kern="0" dirty="0">
              <a:solidFill>
                <a:schemeClr val="tx1"/>
              </a:solidFill>
              <a:latin typeface="ＭＳ 明朝" panose="02020609040205080304" pitchFamily="17" charset="-128"/>
              <a:ea typeface="ＭＳ 明朝" panose="02020609040205080304" pitchFamily="17" charset="-128"/>
            </a:endParaRPr>
          </a:p>
          <a:p>
            <a:pPr marL="0" indent="0">
              <a:buFontTx/>
              <a:buNone/>
            </a:pPr>
            <a:r>
              <a:rPr lang="en-US" altLang="ja-JP" sz="2800" kern="0" dirty="0">
                <a:solidFill>
                  <a:schemeClr val="tx1"/>
                </a:solidFill>
                <a:latin typeface="ＭＳ 明朝" panose="02020609040205080304" pitchFamily="17" charset="-128"/>
                <a:ea typeface="ＭＳ 明朝" panose="02020609040205080304" pitchFamily="17" charset="-128"/>
              </a:rPr>
              <a:t>    </a:t>
            </a:r>
            <a:r>
              <a:rPr lang="ja-JP" altLang="en-US" sz="2800" kern="0" dirty="0">
                <a:solidFill>
                  <a:schemeClr val="tx1"/>
                </a:solidFill>
                <a:latin typeface="ＭＳ 明朝" panose="02020609040205080304" pitchFamily="17" charset="-128"/>
                <a:ea typeface="ＭＳ 明朝" panose="02020609040205080304" pitchFamily="17" charset="-128"/>
              </a:rPr>
              <a:t>○　音楽と生活との関わりに関心を持って，生涯にわたり音楽文化</a:t>
            </a:r>
            <a:endParaRPr lang="en-US" altLang="ja-JP" sz="2800" kern="0" dirty="0">
              <a:solidFill>
                <a:schemeClr val="tx1"/>
              </a:solidFill>
              <a:latin typeface="ＭＳ 明朝" panose="02020609040205080304" pitchFamily="17" charset="-128"/>
              <a:ea typeface="ＭＳ 明朝" panose="02020609040205080304" pitchFamily="17" charset="-128"/>
            </a:endParaRPr>
          </a:p>
          <a:p>
            <a:pPr marL="0" indent="0">
              <a:buFontTx/>
              <a:buNone/>
            </a:pPr>
            <a:r>
              <a:rPr lang="en-US" altLang="ja-JP" sz="2800" kern="0" dirty="0">
                <a:solidFill>
                  <a:schemeClr val="tx1"/>
                </a:solidFill>
                <a:latin typeface="ＭＳ 明朝" panose="02020609040205080304" pitchFamily="17" charset="-128"/>
                <a:ea typeface="ＭＳ 明朝" panose="02020609040205080304" pitchFamily="17" charset="-128"/>
              </a:rPr>
              <a:t>      </a:t>
            </a:r>
            <a:r>
              <a:rPr lang="ja-JP" altLang="en-US" sz="2800" kern="0" dirty="0">
                <a:solidFill>
                  <a:schemeClr val="tx1"/>
                </a:solidFill>
                <a:latin typeface="ＭＳ 明朝" panose="02020609040205080304" pitchFamily="17" charset="-128"/>
                <a:ea typeface="ＭＳ 明朝" panose="02020609040205080304" pitchFamily="17" charset="-128"/>
              </a:rPr>
              <a:t>に親しむ態度を育むこと。</a:t>
            </a:r>
            <a:r>
              <a:rPr lang="ja-JP" altLang="en-US" sz="3200" kern="0" dirty="0">
                <a:solidFill>
                  <a:schemeClr val="tx1"/>
                </a:solidFill>
                <a:latin typeface="ＭＳ 明朝" panose="02020609040205080304" pitchFamily="17" charset="-128"/>
                <a:ea typeface="ＭＳ 明朝" panose="02020609040205080304" pitchFamily="17" charset="-128"/>
              </a:rPr>
              <a:t>　 </a:t>
            </a:r>
            <a:endParaRPr lang="en-US" altLang="ja-JP" sz="3200" kern="0" dirty="0">
              <a:solidFill>
                <a:schemeClr val="tx1"/>
              </a:solidFill>
              <a:latin typeface="ＭＳ 明朝" panose="02020609040205080304" pitchFamily="17" charset="-128"/>
              <a:ea typeface="ＭＳ 明朝" panose="02020609040205080304" pitchFamily="17" charset="-128"/>
            </a:endParaRPr>
          </a:p>
          <a:p>
            <a:pPr marL="0" indent="0">
              <a:buFontTx/>
              <a:buNone/>
            </a:pPr>
            <a:endParaRPr lang="ja-JP" altLang="en-US" sz="3200" kern="0" dirty="0">
              <a:solidFill>
                <a:schemeClr val="tx1"/>
              </a:solidFill>
              <a:latin typeface="ＭＳ 明朝" panose="02020609040205080304" pitchFamily="17" charset="-128"/>
              <a:ea typeface="ＭＳ 明朝" panose="02020609040205080304" pitchFamily="17" charset="-128"/>
            </a:endParaRPr>
          </a:p>
        </p:txBody>
      </p:sp>
      <p:sp>
        <p:nvSpPr>
          <p:cNvPr id="19" name="四角形: 角を丸くする 18">
            <a:extLst>
              <a:ext uri="{FF2B5EF4-FFF2-40B4-BE49-F238E27FC236}">
                <a16:creationId xmlns:a16="http://schemas.microsoft.com/office/drawing/2014/main" id="{B3A61FA0-6AE7-4527-8184-E41C106B0C0A}"/>
              </a:ext>
            </a:extLst>
          </p:cNvPr>
          <p:cNvSpPr/>
          <p:nvPr/>
        </p:nvSpPr>
        <p:spPr>
          <a:xfrm>
            <a:off x="384135" y="1085960"/>
            <a:ext cx="11423730" cy="2170403"/>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sp>
        <p:nvSpPr>
          <p:cNvPr id="9" name="テキスト ボックス 8">
            <a:extLst>
              <a:ext uri="{FF2B5EF4-FFF2-40B4-BE49-F238E27FC236}">
                <a16:creationId xmlns:a16="http://schemas.microsoft.com/office/drawing/2014/main" id="{6B5656CB-6CBF-44CB-888C-46755AB23446}"/>
              </a:ext>
            </a:extLst>
          </p:cNvPr>
          <p:cNvSpPr txBox="1"/>
          <p:nvPr/>
        </p:nvSpPr>
        <p:spPr>
          <a:xfrm>
            <a:off x="10795355" y="58035"/>
            <a:ext cx="1396645" cy="430887"/>
          </a:xfrm>
          <a:prstGeom prst="rect">
            <a:avLst/>
          </a:prstGeom>
          <a:noFill/>
          <a:ln>
            <a:noFill/>
          </a:ln>
        </p:spPr>
        <p:txBody>
          <a:bodyPr wrap="square" rtlCol="0">
            <a:spAutoFit/>
          </a:bodyPr>
          <a:lstStyle/>
          <a:p>
            <a:r>
              <a:rPr lang="ja-JP" altLang="en-US" sz="2200" b="1" dirty="0">
                <a:solidFill>
                  <a:schemeClr val="bg1"/>
                </a:solidFill>
                <a:latin typeface="ＭＳ 明朝" panose="02020609040205080304" pitchFamily="17" charset="-128"/>
                <a:ea typeface="ＭＳ 明朝" panose="02020609040205080304" pitchFamily="17" charset="-128"/>
              </a:rPr>
              <a:t>解説　</a:t>
            </a:r>
            <a:r>
              <a:rPr lang="en-US" altLang="ja-JP" sz="2200" b="1" dirty="0">
                <a:solidFill>
                  <a:schemeClr val="bg1"/>
                </a:solidFill>
                <a:latin typeface="ＭＳ 明朝" panose="02020609040205080304" pitchFamily="17" charset="-128"/>
                <a:ea typeface="ＭＳ 明朝" panose="02020609040205080304" pitchFamily="17" charset="-128"/>
              </a:rPr>
              <a:t>p6</a:t>
            </a:r>
            <a:endParaRPr lang="ja-JP" altLang="en-US" sz="2200" b="1" dirty="0">
              <a:solidFill>
                <a:schemeClr val="bg1"/>
              </a:solidFill>
              <a:latin typeface="ＭＳ 明朝" panose="02020609040205080304" pitchFamily="17" charset="-128"/>
              <a:ea typeface="ＭＳ 明朝" panose="02020609040205080304" pitchFamily="17" charset="-128"/>
            </a:endParaRPr>
          </a:p>
        </p:txBody>
      </p:sp>
      <p:sp>
        <p:nvSpPr>
          <p:cNvPr id="2" name="正方形/長方形 1"/>
          <p:cNvSpPr/>
          <p:nvPr/>
        </p:nvSpPr>
        <p:spPr>
          <a:xfrm>
            <a:off x="419198" y="3328783"/>
            <a:ext cx="11605260" cy="3108543"/>
          </a:xfrm>
          <a:prstGeom prst="rect">
            <a:avLst/>
          </a:prstGeom>
        </p:spPr>
        <p:txBody>
          <a:bodyPr wrap="square">
            <a:spAutoFit/>
          </a:bodyPr>
          <a:lstStyle/>
          <a:p>
            <a:r>
              <a:rPr lang="ja-JP" altLang="en-US" sz="2800" kern="0" dirty="0">
                <a:latin typeface="ＭＳ 明朝" panose="02020609040205080304" pitchFamily="17" charset="-128"/>
                <a:ea typeface="ＭＳ 明朝" panose="02020609040205080304" pitchFamily="17" charset="-128"/>
              </a:rPr>
              <a:t>  </a:t>
            </a:r>
            <a:r>
              <a:rPr lang="en-US" altLang="ja-JP" sz="2800" kern="0" dirty="0">
                <a:latin typeface="ＭＳ 明朝" panose="02020609040205080304" pitchFamily="17" charset="-128"/>
                <a:ea typeface="ＭＳ 明朝" panose="02020609040205080304" pitchFamily="17" charset="-128"/>
              </a:rPr>
              <a:t>【</a:t>
            </a:r>
            <a:r>
              <a:rPr lang="ja-JP" altLang="en-US" sz="2800" kern="0" dirty="0">
                <a:latin typeface="ＭＳ 明朝" panose="02020609040205080304" pitchFamily="17" charset="-128"/>
                <a:ea typeface="ＭＳ 明朝" panose="02020609040205080304" pitchFamily="17" charset="-128"/>
              </a:rPr>
              <a:t>課題</a:t>
            </a:r>
            <a:r>
              <a:rPr lang="en-US" altLang="ja-JP" sz="2800" kern="0" dirty="0">
                <a:latin typeface="ＭＳ 明朝" panose="02020609040205080304" pitchFamily="17" charset="-128"/>
                <a:ea typeface="ＭＳ 明朝" panose="02020609040205080304" pitchFamily="17" charset="-128"/>
              </a:rPr>
              <a:t>】</a:t>
            </a:r>
          </a:p>
          <a:p>
            <a:r>
              <a:rPr lang="ja-JP" altLang="en-US" sz="2800" kern="0" dirty="0">
                <a:latin typeface="ＭＳ 明朝" panose="02020609040205080304" pitchFamily="17" charset="-128"/>
                <a:ea typeface="ＭＳ 明朝" panose="02020609040205080304" pitchFamily="17" charset="-128"/>
              </a:rPr>
              <a:t>   ●　感性を働かせ，他者と協働しながら音楽表現を生み出したり，</a:t>
            </a:r>
            <a:endParaRPr lang="en-US" altLang="ja-JP" sz="2800" kern="0" dirty="0">
              <a:latin typeface="ＭＳ 明朝" panose="02020609040205080304" pitchFamily="17" charset="-128"/>
              <a:ea typeface="ＭＳ 明朝" panose="02020609040205080304" pitchFamily="17" charset="-128"/>
            </a:endParaRPr>
          </a:p>
          <a:p>
            <a:r>
              <a:rPr lang="en-US" altLang="ja-JP" sz="2800" kern="0" dirty="0">
                <a:latin typeface="ＭＳ 明朝" panose="02020609040205080304" pitchFamily="17" charset="-128"/>
                <a:ea typeface="ＭＳ 明朝" panose="02020609040205080304" pitchFamily="17" charset="-128"/>
              </a:rPr>
              <a:t>     </a:t>
            </a:r>
            <a:r>
              <a:rPr lang="ja-JP" altLang="en-US" sz="2800" kern="0" dirty="0">
                <a:latin typeface="ＭＳ 明朝" panose="02020609040205080304" pitchFamily="17" charset="-128"/>
                <a:ea typeface="ＭＳ 明朝" panose="02020609040205080304" pitchFamily="17" charset="-128"/>
              </a:rPr>
              <a:t>音楽を聴いてそのよさや価値等を考えたりしていくこと。</a:t>
            </a:r>
            <a:endParaRPr lang="en-US" altLang="ja-JP" sz="2800" kern="0" dirty="0">
              <a:latin typeface="ＭＳ 明朝" panose="02020609040205080304" pitchFamily="17" charset="-128"/>
              <a:ea typeface="ＭＳ 明朝" panose="02020609040205080304" pitchFamily="17" charset="-128"/>
            </a:endParaRPr>
          </a:p>
          <a:p>
            <a:r>
              <a:rPr lang="ja-JP" altLang="en-US" sz="2800" kern="0" dirty="0">
                <a:latin typeface="ＭＳ 明朝" panose="02020609040205080304" pitchFamily="17" charset="-128"/>
                <a:ea typeface="ＭＳ 明朝" panose="02020609040205080304" pitchFamily="17" charset="-128"/>
              </a:rPr>
              <a:t>   ●　我が国や郷土の伝統音楽に親しみ，よさを一層味わえるように</a:t>
            </a:r>
            <a:endParaRPr lang="en-US" altLang="ja-JP" sz="2800" kern="0" dirty="0">
              <a:latin typeface="ＭＳ 明朝" panose="02020609040205080304" pitchFamily="17" charset="-128"/>
              <a:ea typeface="ＭＳ 明朝" panose="02020609040205080304" pitchFamily="17" charset="-128"/>
            </a:endParaRPr>
          </a:p>
          <a:p>
            <a:r>
              <a:rPr lang="en-US" altLang="ja-JP" sz="2800" kern="0" dirty="0">
                <a:latin typeface="ＭＳ 明朝" panose="02020609040205080304" pitchFamily="17" charset="-128"/>
                <a:ea typeface="ＭＳ 明朝" panose="02020609040205080304" pitchFamily="17" charset="-128"/>
              </a:rPr>
              <a:t>     </a:t>
            </a:r>
            <a:r>
              <a:rPr lang="ja-JP" altLang="en-US" sz="2800" kern="0" dirty="0">
                <a:latin typeface="ＭＳ 明朝" panose="02020609040205080304" pitchFamily="17" charset="-128"/>
                <a:ea typeface="ＭＳ 明朝" panose="02020609040205080304" pitchFamily="17" charset="-128"/>
              </a:rPr>
              <a:t>していくこと。</a:t>
            </a:r>
            <a:endParaRPr lang="en-US" altLang="ja-JP" sz="2800" kern="0" dirty="0">
              <a:latin typeface="ＭＳ 明朝" panose="02020609040205080304" pitchFamily="17" charset="-128"/>
              <a:ea typeface="ＭＳ 明朝" panose="02020609040205080304" pitchFamily="17" charset="-128"/>
            </a:endParaRPr>
          </a:p>
          <a:p>
            <a:r>
              <a:rPr lang="ja-JP" altLang="en-US" sz="2800" kern="0" dirty="0">
                <a:latin typeface="ＭＳ 明朝" panose="02020609040205080304" pitchFamily="17" charset="-128"/>
                <a:ea typeface="ＭＳ 明朝" panose="02020609040205080304" pitchFamily="17" charset="-128"/>
              </a:rPr>
              <a:t>   ●　生活や社会における音や音楽の働き，音楽文化についての関心</a:t>
            </a:r>
            <a:endParaRPr lang="en-US" altLang="ja-JP" sz="2800" kern="0" dirty="0">
              <a:latin typeface="ＭＳ 明朝" panose="02020609040205080304" pitchFamily="17" charset="-128"/>
              <a:ea typeface="ＭＳ 明朝" panose="02020609040205080304" pitchFamily="17" charset="-128"/>
            </a:endParaRPr>
          </a:p>
          <a:p>
            <a:r>
              <a:rPr lang="ja-JP" altLang="en-US" sz="2800" kern="0" dirty="0">
                <a:latin typeface="ＭＳ 明朝" panose="02020609040205080304" pitchFamily="17" charset="-128"/>
                <a:ea typeface="ＭＳ 明朝" panose="02020609040205080304" pitchFamily="17" charset="-128"/>
              </a:rPr>
              <a:t>　　 や理解を深めていくこと。</a:t>
            </a:r>
            <a:endParaRPr lang="en-US" altLang="ja-JP" sz="2800" kern="0" dirty="0">
              <a:latin typeface="ＭＳ 明朝" panose="02020609040205080304" pitchFamily="17" charset="-128"/>
              <a:ea typeface="ＭＳ 明朝" panose="02020609040205080304" pitchFamily="17" charset="-128"/>
            </a:endParaRPr>
          </a:p>
        </p:txBody>
      </p:sp>
      <p:sp>
        <p:nvSpPr>
          <p:cNvPr id="10" name="四角形: 角を丸くする 18">
            <a:extLst>
              <a:ext uri="{FF2B5EF4-FFF2-40B4-BE49-F238E27FC236}">
                <a16:creationId xmlns:a16="http://schemas.microsoft.com/office/drawing/2014/main" id="{B3A61FA0-6AE7-4527-8184-E41C106B0C0A}"/>
              </a:ext>
            </a:extLst>
          </p:cNvPr>
          <p:cNvSpPr/>
          <p:nvPr/>
        </p:nvSpPr>
        <p:spPr>
          <a:xfrm>
            <a:off x="419198" y="3795681"/>
            <a:ext cx="11393330" cy="270749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sp>
        <p:nvSpPr>
          <p:cNvPr id="13" name="正方形/長方形 12">
            <a:extLst>
              <a:ext uri="{FF2B5EF4-FFF2-40B4-BE49-F238E27FC236}">
                <a16:creationId xmlns:a16="http://schemas.microsoft.com/office/drawing/2014/main" id="{09141F15-1340-4F30-9428-C7CD97796546}"/>
              </a:ext>
            </a:extLst>
          </p:cNvPr>
          <p:cNvSpPr/>
          <p:nvPr/>
        </p:nvSpPr>
        <p:spPr>
          <a:xfrm>
            <a:off x="304058" y="3272461"/>
            <a:ext cx="2005509" cy="523220"/>
          </a:xfrm>
          <a:prstGeom prst="rect">
            <a:avLst/>
          </a:prstGeom>
        </p:spPr>
        <p:txBody>
          <a:bodyPr wrap="square">
            <a:spAutoFit/>
          </a:bodyPr>
          <a:lstStyle/>
          <a:p>
            <a:r>
              <a:rPr lang="ja-JP" altLang="en-US" sz="2800" kern="0" dirty="0">
                <a:latin typeface="ＭＳ 明朝" panose="02020609040205080304" pitchFamily="17" charset="-128"/>
                <a:ea typeface="ＭＳ 明朝" panose="02020609040205080304" pitchFamily="17" charset="-128"/>
              </a:rPr>
              <a:t>  </a:t>
            </a:r>
            <a:endParaRPr lang="en-US" altLang="ja-JP" sz="2800" kern="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757878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57E71AD0-AD70-41A8-A240-B93211CD4E0D}"/>
              </a:ext>
            </a:extLst>
          </p:cNvPr>
          <p:cNvSpPr/>
          <p:nvPr/>
        </p:nvSpPr>
        <p:spPr>
          <a:xfrm>
            <a:off x="0" y="-4248"/>
            <a:ext cx="12192000" cy="518160"/>
          </a:xfrm>
          <a:prstGeom prst="rect">
            <a:avLst/>
          </a:prstGeom>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ja-JP" sz="2400" b="1" dirty="0">
                <a:solidFill>
                  <a:schemeClr val="bg1"/>
                </a:solidFill>
                <a:latin typeface="ＭＳ 明朝" panose="02020609040205080304" pitchFamily="17" charset="-128"/>
                <a:ea typeface="ＭＳ 明朝" panose="02020609040205080304" pitchFamily="17" charset="-128"/>
              </a:rPr>
              <a:t>(2)</a:t>
            </a:r>
            <a:r>
              <a:rPr lang="ja-JP" altLang="en-US" sz="2400" b="1" dirty="0">
                <a:solidFill>
                  <a:schemeClr val="bg1"/>
                </a:solidFill>
                <a:latin typeface="ＭＳ 明朝" panose="02020609040205080304" pitchFamily="17" charset="-128"/>
                <a:ea typeface="ＭＳ 明朝" panose="02020609040205080304" pitchFamily="17" charset="-128"/>
              </a:rPr>
              <a:t>内容の改善・充実／「技能」</a:t>
            </a:r>
            <a:endParaRPr kumimoji="1" lang="ja-JP" altLang="en-US" sz="2400" b="1" dirty="0">
              <a:solidFill>
                <a:schemeClr val="bg1"/>
              </a:solidFill>
              <a:latin typeface="ＭＳ 明朝" panose="02020609040205080304" pitchFamily="17" charset="-128"/>
              <a:ea typeface="ＭＳ 明朝" panose="02020609040205080304" pitchFamily="17" charset="-128"/>
            </a:endParaRPr>
          </a:p>
        </p:txBody>
      </p:sp>
      <p:sp>
        <p:nvSpPr>
          <p:cNvPr id="7" name="テキスト ボックス 6">
            <a:extLst>
              <a:ext uri="{FF2B5EF4-FFF2-40B4-BE49-F238E27FC236}">
                <a16:creationId xmlns:a16="http://schemas.microsoft.com/office/drawing/2014/main" id="{82555C56-7B51-471F-BE24-712575D0F0EE}"/>
              </a:ext>
            </a:extLst>
          </p:cNvPr>
          <p:cNvSpPr txBox="1"/>
          <p:nvPr/>
        </p:nvSpPr>
        <p:spPr>
          <a:xfrm>
            <a:off x="9358604" y="68660"/>
            <a:ext cx="2833396" cy="430887"/>
          </a:xfrm>
          <a:prstGeom prst="rect">
            <a:avLst/>
          </a:prstGeom>
          <a:noFill/>
          <a:ln>
            <a:noFill/>
          </a:ln>
        </p:spPr>
        <p:txBody>
          <a:bodyPr wrap="square" rtlCol="0">
            <a:spAutoFit/>
          </a:bodyPr>
          <a:lstStyle/>
          <a:p>
            <a:r>
              <a:rPr lang="ja-JP" altLang="en-US" sz="2200" b="1" dirty="0">
                <a:solidFill>
                  <a:schemeClr val="bg1"/>
                </a:solidFill>
                <a:latin typeface="ＭＳ 明朝" panose="02020609040205080304" pitchFamily="17" charset="-128"/>
                <a:ea typeface="ＭＳ 明朝" panose="02020609040205080304" pitchFamily="17" charset="-128"/>
              </a:rPr>
              <a:t>解説　</a:t>
            </a:r>
            <a:r>
              <a:rPr lang="en-US" altLang="ja-JP" sz="2200" b="1" dirty="0">
                <a:solidFill>
                  <a:schemeClr val="bg1"/>
                </a:solidFill>
                <a:latin typeface="ＭＳ 明朝" panose="02020609040205080304" pitchFamily="17" charset="-128"/>
                <a:ea typeface="ＭＳ 明朝" panose="02020609040205080304" pitchFamily="17" charset="-128"/>
              </a:rPr>
              <a:t>p58,p61</a:t>
            </a:r>
            <a:r>
              <a:rPr lang="ja-JP" altLang="en-US" sz="2200" b="1" dirty="0">
                <a:solidFill>
                  <a:schemeClr val="bg1"/>
                </a:solidFill>
                <a:latin typeface="ＭＳ 明朝" panose="02020609040205080304" pitchFamily="17" charset="-128"/>
                <a:ea typeface="ＭＳ 明朝" panose="02020609040205080304" pitchFamily="17" charset="-128"/>
              </a:rPr>
              <a:t>～</a:t>
            </a:r>
            <a:r>
              <a:rPr lang="en-US" altLang="ja-JP" sz="2200" b="1" dirty="0">
                <a:solidFill>
                  <a:schemeClr val="bg1"/>
                </a:solidFill>
                <a:latin typeface="ＭＳ 明朝" panose="02020609040205080304" pitchFamily="17" charset="-128"/>
                <a:ea typeface="ＭＳ 明朝" panose="02020609040205080304" pitchFamily="17" charset="-128"/>
              </a:rPr>
              <a:t>p63</a:t>
            </a:r>
            <a:endParaRPr lang="ja-JP" altLang="en-US" sz="2200" b="1" dirty="0">
              <a:solidFill>
                <a:schemeClr val="bg1"/>
              </a:solidFill>
              <a:latin typeface="ＭＳ 明朝" panose="02020609040205080304" pitchFamily="17" charset="-128"/>
              <a:ea typeface="ＭＳ 明朝" panose="02020609040205080304" pitchFamily="17" charset="-128"/>
            </a:endParaRPr>
          </a:p>
        </p:txBody>
      </p:sp>
      <p:sp>
        <p:nvSpPr>
          <p:cNvPr id="8" name="テキスト ボックス 7">
            <a:extLst>
              <a:ext uri="{FF2B5EF4-FFF2-40B4-BE49-F238E27FC236}">
                <a16:creationId xmlns:a16="http://schemas.microsoft.com/office/drawing/2014/main" id="{35BBFF9F-CEDB-4285-842A-5C4D3120ECEB}"/>
              </a:ext>
            </a:extLst>
          </p:cNvPr>
          <p:cNvSpPr txBox="1"/>
          <p:nvPr/>
        </p:nvSpPr>
        <p:spPr>
          <a:xfrm>
            <a:off x="578556" y="1564034"/>
            <a:ext cx="10384516" cy="1877437"/>
          </a:xfrm>
          <a:prstGeom prst="rect">
            <a:avLst/>
          </a:prstGeom>
          <a:noFill/>
          <a:ln>
            <a:noFill/>
          </a:ln>
        </p:spPr>
        <p:txBody>
          <a:bodyPr wrap="square" rtlCol="0">
            <a:spAutoFit/>
          </a:bodyPr>
          <a:lstStyle/>
          <a:p>
            <a:r>
              <a:rPr lang="ja-JP" altLang="en-US" sz="2000" b="1" dirty="0">
                <a:latin typeface="ＭＳ 明朝" panose="02020609040205080304" pitchFamily="17" charset="-128"/>
                <a:ea typeface="ＭＳ 明朝" panose="02020609040205080304" pitchFamily="17" charset="-128"/>
              </a:rPr>
              <a:t>「Ａ 表 現」事項のウ</a:t>
            </a:r>
            <a:endParaRPr lang="en-US" altLang="ja-JP" sz="2000" b="1" dirty="0">
              <a:latin typeface="ＭＳ 明朝" panose="02020609040205080304" pitchFamily="17" charset="-128"/>
              <a:ea typeface="ＭＳ 明朝" panose="02020609040205080304" pitchFamily="17" charset="-128"/>
            </a:endParaRPr>
          </a:p>
          <a:p>
            <a:endParaRPr kumimoji="1" lang="en-US" altLang="ja-JP" sz="3200" dirty="0">
              <a:latin typeface="ＭＳ 明朝" panose="02020609040205080304" pitchFamily="17" charset="-128"/>
              <a:ea typeface="ＭＳ 明朝" panose="02020609040205080304" pitchFamily="17" charset="-128"/>
            </a:endParaRPr>
          </a:p>
          <a:p>
            <a:r>
              <a:rPr kumimoji="1" lang="ja-JP" altLang="en-US" sz="3200" dirty="0">
                <a:latin typeface="ＭＳ 明朝" panose="02020609040205080304" pitchFamily="17" charset="-128"/>
                <a:ea typeface="ＭＳ 明朝" panose="02020609040205080304" pitchFamily="17" charset="-128"/>
              </a:rPr>
              <a:t>「</a:t>
            </a:r>
            <a:r>
              <a:rPr kumimoji="1" lang="ja-JP" altLang="en-US" sz="3200" b="1" dirty="0">
                <a:solidFill>
                  <a:srgbClr val="FF0000"/>
                </a:solidFill>
                <a:latin typeface="ＭＳ 明朝" panose="02020609040205080304" pitchFamily="17" charset="-128"/>
                <a:ea typeface="ＭＳ 明朝" panose="02020609040205080304" pitchFamily="17" charset="-128"/>
              </a:rPr>
              <a:t>思いや意図に合った表現などをするために必要となる</a:t>
            </a:r>
            <a:r>
              <a:rPr kumimoji="1" lang="ja-JP" altLang="en-US" sz="3200" b="1" dirty="0">
                <a:latin typeface="ＭＳ 明朝" panose="02020609040205080304" pitchFamily="17" charset="-128"/>
                <a:ea typeface="ＭＳ 明朝" panose="02020609040205080304" pitchFamily="17" charset="-128"/>
              </a:rPr>
              <a:t>具体的な内容」</a:t>
            </a:r>
            <a:endParaRPr kumimoji="1" lang="en-US" altLang="ja-JP" sz="2400" b="1" dirty="0">
              <a:latin typeface="ＭＳ 明朝" panose="02020609040205080304" pitchFamily="17" charset="-128"/>
              <a:ea typeface="ＭＳ 明朝" panose="02020609040205080304" pitchFamily="17" charset="-128"/>
            </a:endParaRPr>
          </a:p>
        </p:txBody>
      </p:sp>
      <p:sp>
        <p:nvSpPr>
          <p:cNvPr id="12" name="テキスト ボックス 11">
            <a:extLst>
              <a:ext uri="{FF2B5EF4-FFF2-40B4-BE49-F238E27FC236}">
                <a16:creationId xmlns:a16="http://schemas.microsoft.com/office/drawing/2014/main" id="{233F27DB-A7E1-4ABF-A8F5-137B0F415C8B}"/>
              </a:ext>
            </a:extLst>
          </p:cNvPr>
          <p:cNvSpPr txBox="1"/>
          <p:nvPr/>
        </p:nvSpPr>
        <p:spPr>
          <a:xfrm>
            <a:off x="634540" y="4156717"/>
            <a:ext cx="10551406" cy="1200329"/>
          </a:xfrm>
          <a:prstGeom prst="rect">
            <a:avLst/>
          </a:prstGeom>
          <a:noFill/>
          <a:ln>
            <a:noFill/>
          </a:ln>
        </p:spPr>
        <p:txBody>
          <a:bodyPr wrap="square" rtlCol="0">
            <a:spAutoFit/>
          </a:bodyPr>
          <a:lstStyle/>
          <a:p>
            <a:r>
              <a:rPr lang="en-US" altLang="ja-JP" sz="2400" dirty="0">
                <a:latin typeface="ＭＳ 明朝" panose="02020609040205080304" pitchFamily="17" charset="-128"/>
                <a:ea typeface="ＭＳ 明朝" panose="02020609040205080304" pitchFamily="17" charset="-128"/>
              </a:rPr>
              <a:t>(</a:t>
            </a:r>
            <a:r>
              <a:rPr lang="ja-JP" altLang="en-US" sz="2400" dirty="0">
                <a:latin typeface="ＭＳ 明朝" panose="02020609040205080304" pitchFamily="17" charset="-128"/>
                <a:ea typeface="ＭＳ 明朝" panose="02020609040205080304" pitchFamily="17" charset="-128"/>
              </a:rPr>
              <a:t>ｱ</a:t>
            </a:r>
            <a:r>
              <a:rPr lang="en-US" altLang="ja-JP" sz="2400" dirty="0">
                <a:latin typeface="ＭＳ 明朝" panose="02020609040205080304" pitchFamily="17" charset="-128"/>
                <a:ea typeface="ＭＳ 明朝" panose="02020609040205080304" pitchFamily="17" charset="-128"/>
              </a:rPr>
              <a:t>) </a:t>
            </a:r>
            <a:r>
              <a:rPr lang="ja-JP" altLang="en-US" sz="2400" dirty="0">
                <a:latin typeface="ＭＳ 明朝" panose="02020609040205080304" pitchFamily="17" charset="-128"/>
                <a:ea typeface="ＭＳ 明朝" panose="02020609040205080304" pitchFamily="17" charset="-128"/>
              </a:rPr>
              <a:t>範唱を聴いたり，ハ長調の楽譜を見たりして歌う技能</a:t>
            </a:r>
          </a:p>
          <a:p>
            <a:r>
              <a:rPr lang="en-US" altLang="ja-JP" sz="2400" dirty="0">
                <a:latin typeface="ＭＳ 明朝" panose="02020609040205080304" pitchFamily="17" charset="-128"/>
                <a:ea typeface="ＭＳ 明朝" panose="02020609040205080304" pitchFamily="17" charset="-128"/>
              </a:rPr>
              <a:t>(</a:t>
            </a:r>
            <a:r>
              <a:rPr lang="ja-JP" altLang="en-US" sz="2400" dirty="0">
                <a:latin typeface="ＭＳ 明朝" panose="02020609040205080304" pitchFamily="17" charset="-128"/>
                <a:ea typeface="ＭＳ 明朝" panose="02020609040205080304" pitchFamily="17" charset="-128"/>
              </a:rPr>
              <a:t>ｲ</a:t>
            </a:r>
            <a:r>
              <a:rPr lang="en-US" altLang="ja-JP" sz="2400" dirty="0">
                <a:latin typeface="ＭＳ 明朝" panose="02020609040205080304" pitchFamily="17" charset="-128"/>
                <a:ea typeface="ＭＳ 明朝" panose="02020609040205080304" pitchFamily="17" charset="-128"/>
              </a:rPr>
              <a:t>) </a:t>
            </a:r>
            <a:r>
              <a:rPr lang="ja-JP" altLang="en-US" sz="2400" dirty="0">
                <a:latin typeface="ＭＳ 明朝" panose="02020609040205080304" pitchFamily="17" charset="-128"/>
                <a:ea typeface="ＭＳ 明朝" panose="02020609040205080304" pitchFamily="17" charset="-128"/>
              </a:rPr>
              <a:t>呼吸及び発音の仕方に気を付けて，自然で無理のない歌い方で歌う技能</a:t>
            </a:r>
          </a:p>
          <a:p>
            <a:r>
              <a:rPr lang="en-US" altLang="ja-JP" sz="2400" dirty="0">
                <a:latin typeface="ＭＳ 明朝" panose="02020609040205080304" pitchFamily="17" charset="-128"/>
                <a:ea typeface="ＭＳ 明朝" panose="02020609040205080304" pitchFamily="17" charset="-128"/>
              </a:rPr>
              <a:t>(</a:t>
            </a:r>
            <a:r>
              <a:rPr lang="ja-JP" altLang="en-US" sz="2400" dirty="0">
                <a:latin typeface="ＭＳ 明朝" panose="02020609040205080304" pitchFamily="17" charset="-128"/>
                <a:ea typeface="ＭＳ 明朝" panose="02020609040205080304" pitchFamily="17" charset="-128"/>
              </a:rPr>
              <a:t>ｳ</a:t>
            </a:r>
            <a:r>
              <a:rPr lang="en-US" altLang="ja-JP" sz="2400" dirty="0">
                <a:latin typeface="ＭＳ 明朝" panose="02020609040205080304" pitchFamily="17" charset="-128"/>
                <a:ea typeface="ＭＳ 明朝" panose="02020609040205080304" pitchFamily="17" charset="-128"/>
              </a:rPr>
              <a:t>) </a:t>
            </a:r>
            <a:r>
              <a:rPr lang="ja-JP" altLang="en-US" sz="2400" dirty="0">
                <a:latin typeface="ＭＳ 明朝" panose="02020609040205080304" pitchFamily="17" charset="-128"/>
                <a:ea typeface="ＭＳ 明朝" panose="02020609040205080304" pitchFamily="17" charset="-128"/>
              </a:rPr>
              <a:t>互いの歌声や副次的な旋律，伴奏を聴いて，声を合わせて歌う技能</a:t>
            </a:r>
            <a:endParaRPr kumimoji="1" lang="en-US" altLang="ja-JP" sz="3200" b="1" dirty="0">
              <a:latin typeface="ＭＳ 明朝" panose="02020609040205080304" pitchFamily="17" charset="-128"/>
              <a:ea typeface="ＭＳ 明朝" panose="02020609040205080304" pitchFamily="17" charset="-128"/>
            </a:endParaRPr>
          </a:p>
        </p:txBody>
      </p:sp>
      <p:sp>
        <p:nvSpPr>
          <p:cNvPr id="13" name="正方形/長方形 12">
            <a:extLst>
              <a:ext uri="{FF2B5EF4-FFF2-40B4-BE49-F238E27FC236}">
                <a16:creationId xmlns:a16="http://schemas.microsoft.com/office/drawing/2014/main" id="{BCBB3387-9016-4463-A238-554038FFD69B}"/>
              </a:ext>
            </a:extLst>
          </p:cNvPr>
          <p:cNvSpPr/>
          <p:nvPr/>
        </p:nvSpPr>
        <p:spPr>
          <a:xfrm>
            <a:off x="578556" y="3629201"/>
            <a:ext cx="6431844" cy="400110"/>
          </a:xfrm>
          <a:prstGeom prst="rect">
            <a:avLst/>
          </a:prstGeom>
        </p:spPr>
        <p:txBody>
          <a:bodyPr wrap="square">
            <a:spAutoFit/>
          </a:bodyPr>
          <a:lstStyle/>
          <a:p>
            <a:pPr lvl="0"/>
            <a:r>
              <a:rPr lang="ja-JP" altLang="en-US" sz="2000" dirty="0">
                <a:solidFill>
                  <a:srgbClr val="24348D"/>
                </a:solidFill>
                <a:latin typeface="ＭＳ 明朝" panose="02020609040205080304" pitchFamily="17" charset="-128"/>
                <a:ea typeface="ＭＳ 明朝" panose="02020609040205080304" pitchFamily="17" charset="-128"/>
              </a:rPr>
              <a:t>例</a:t>
            </a:r>
            <a:r>
              <a:rPr lang="en-US" altLang="ja-JP" sz="2000" dirty="0">
                <a:solidFill>
                  <a:srgbClr val="24348D"/>
                </a:solidFill>
                <a:latin typeface="ＭＳ 明朝" panose="02020609040205080304" pitchFamily="17" charset="-128"/>
                <a:ea typeface="ＭＳ 明朝" panose="02020609040205080304" pitchFamily="17" charset="-128"/>
              </a:rPr>
              <a:t> </a:t>
            </a:r>
            <a:r>
              <a:rPr lang="ja-JP" altLang="en-US" sz="2000" dirty="0">
                <a:solidFill>
                  <a:srgbClr val="24348D"/>
                </a:solidFill>
                <a:latin typeface="ＭＳ 明朝" panose="02020609040205080304" pitchFamily="17" charset="-128"/>
                <a:ea typeface="ＭＳ 明朝" panose="02020609040205080304" pitchFamily="17" charset="-128"/>
              </a:rPr>
              <a:t>　歌唱</a:t>
            </a:r>
            <a:r>
              <a:rPr lang="en-US" altLang="ja-JP" sz="2000" dirty="0">
                <a:solidFill>
                  <a:srgbClr val="24348D"/>
                </a:solidFill>
                <a:latin typeface="ＭＳ 明朝" panose="02020609040205080304" pitchFamily="17" charset="-128"/>
                <a:ea typeface="ＭＳ 明朝" panose="02020609040205080304" pitchFamily="17" charset="-128"/>
              </a:rPr>
              <a:t>〈</a:t>
            </a:r>
            <a:r>
              <a:rPr lang="ja-JP" altLang="en-US" sz="2000" dirty="0">
                <a:solidFill>
                  <a:srgbClr val="24348D"/>
                </a:solidFill>
                <a:latin typeface="ＭＳ 明朝" panose="02020609040205080304" pitchFamily="17" charset="-128"/>
                <a:ea typeface="ＭＳ 明朝" panose="02020609040205080304" pitchFamily="17" charset="-128"/>
              </a:rPr>
              <a:t>第３学年及び第４学年</a:t>
            </a:r>
            <a:r>
              <a:rPr lang="en-US" altLang="ja-JP" sz="2000" dirty="0">
                <a:solidFill>
                  <a:srgbClr val="000000"/>
                </a:solidFill>
                <a:latin typeface="ＭＳ 明朝" panose="02020609040205080304" pitchFamily="17" charset="-128"/>
                <a:ea typeface="ＭＳ 明朝" panose="02020609040205080304" pitchFamily="17" charset="-128"/>
              </a:rPr>
              <a:t>〉</a:t>
            </a:r>
          </a:p>
        </p:txBody>
      </p:sp>
      <p:sp>
        <p:nvSpPr>
          <p:cNvPr id="2" name="正方形/長方形 1">
            <a:extLst>
              <a:ext uri="{FF2B5EF4-FFF2-40B4-BE49-F238E27FC236}">
                <a16:creationId xmlns:a16="http://schemas.microsoft.com/office/drawing/2014/main" id="{E9AFCDDD-CB70-4353-9643-210BD0689595}"/>
              </a:ext>
            </a:extLst>
          </p:cNvPr>
          <p:cNvSpPr/>
          <p:nvPr/>
        </p:nvSpPr>
        <p:spPr>
          <a:xfrm>
            <a:off x="606548" y="4092679"/>
            <a:ext cx="10579398" cy="1328407"/>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latin typeface="ＭＳ 明朝" panose="02020609040205080304" pitchFamily="17" charset="-128"/>
              <a:ea typeface="ＭＳ 明朝" panose="02020609040205080304" pitchFamily="17" charset="-128"/>
            </a:endParaRPr>
          </a:p>
        </p:txBody>
      </p:sp>
      <p:sp>
        <p:nvSpPr>
          <p:cNvPr id="10" name="角丸四角形 9"/>
          <p:cNvSpPr/>
          <p:nvPr/>
        </p:nvSpPr>
        <p:spPr>
          <a:xfrm>
            <a:off x="578556" y="701642"/>
            <a:ext cx="1864894" cy="80611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kern="0" dirty="0">
                <a:solidFill>
                  <a:schemeClr val="tx1"/>
                </a:solidFill>
                <a:latin typeface="ＭＳ 明朝" panose="02020609040205080304" pitchFamily="17" charset="-128"/>
                <a:ea typeface="ＭＳ 明朝" panose="02020609040205080304" pitchFamily="17" charset="-128"/>
              </a:rPr>
              <a:t>ウ「技能」</a:t>
            </a:r>
          </a:p>
        </p:txBody>
      </p:sp>
      <p:sp>
        <p:nvSpPr>
          <p:cNvPr id="14" name="矢印: 右 23">
            <a:extLst>
              <a:ext uri="{FF2B5EF4-FFF2-40B4-BE49-F238E27FC236}">
                <a16:creationId xmlns:a16="http://schemas.microsoft.com/office/drawing/2014/main" id="{B2227506-90BB-4AC4-99B9-CEADC103FF38}"/>
              </a:ext>
            </a:extLst>
          </p:cNvPr>
          <p:cNvSpPr/>
          <p:nvPr/>
        </p:nvSpPr>
        <p:spPr>
          <a:xfrm>
            <a:off x="511171" y="5638871"/>
            <a:ext cx="382556" cy="43071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sp>
        <p:nvSpPr>
          <p:cNvPr id="15" name="テキスト ボックス 14">
            <a:extLst>
              <a:ext uri="{FF2B5EF4-FFF2-40B4-BE49-F238E27FC236}">
                <a16:creationId xmlns:a16="http://schemas.microsoft.com/office/drawing/2014/main" id="{233F27DB-A7E1-4ABF-A8F5-137B0F415C8B}"/>
              </a:ext>
            </a:extLst>
          </p:cNvPr>
          <p:cNvSpPr txBox="1"/>
          <p:nvPr/>
        </p:nvSpPr>
        <p:spPr>
          <a:xfrm>
            <a:off x="929279" y="5654740"/>
            <a:ext cx="10579398" cy="523220"/>
          </a:xfrm>
          <a:prstGeom prst="rect">
            <a:avLst/>
          </a:prstGeom>
          <a:noFill/>
          <a:ln>
            <a:noFill/>
          </a:ln>
        </p:spPr>
        <p:txBody>
          <a:bodyPr wrap="square" rtlCol="0">
            <a:spAutoFit/>
          </a:bodyPr>
          <a:lstStyle/>
          <a:p>
            <a:r>
              <a:rPr kumimoji="1" lang="ja-JP" altLang="en-US" sz="2800" dirty="0">
                <a:latin typeface="ＭＳ 明朝" panose="02020609040205080304" pitchFamily="17" charset="-128"/>
                <a:ea typeface="ＭＳ 明朝" panose="02020609040205080304" pitchFamily="17" charset="-128"/>
              </a:rPr>
              <a:t>思いや意図に合った表現などをするための技能である。</a:t>
            </a:r>
            <a:endParaRPr kumimoji="1" lang="en-US" altLang="ja-JP" sz="2800" dirty="0">
              <a:latin typeface="ＭＳ 明朝" panose="02020609040205080304" pitchFamily="17" charset="-128"/>
              <a:ea typeface="ＭＳ 明朝" panose="02020609040205080304" pitchFamily="17" charset="-128"/>
            </a:endParaRPr>
          </a:p>
        </p:txBody>
      </p:sp>
      <p:sp>
        <p:nvSpPr>
          <p:cNvPr id="11" name="角丸四角形吹き出し 10"/>
          <p:cNvSpPr/>
          <p:nvPr/>
        </p:nvSpPr>
        <p:spPr>
          <a:xfrm>
            <a:off x="3393328" y="811606"/>
            <a:ext cx="5215108" cy="528661"/>
          </a:xfrm>
          <a:prstGeom prst="wedgeRoundRectCallout">
            <a:avLst>
              <a:gd name="adj1" fmla="val -68182"/>
              <a:gd name="adj2" fmla="val 21358"/>
              <a:gd name="adj3" fmla="val 16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ＭＳ 明朝" panose="02020609040205080304" pitchFamily="17" charset="-128"/>
                <a:ea typeface="ＭＳ 明朝" panose="02020609040205080304" pitchFamily="17" charset="-128"/>
              </a:rPr>
              <a:t>思いや意図に合った表現などをするための技能</a:t>
            </a:r>
          </a:p>
        </p:txBody>
      </p:sp>
    </p:spTree>
    <p:extLst>
      <p:ext uri="{BB962C8B-B14F-4D97-AF65-F5344CB8AC3E}">
        <p14:creationId xmlns:p14="http://schemas.microsoft.com/office/powerpoint/2010/main" val="3247261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57E71AD0-AD70-41A8-A240-B93211CD4E0D}"/>
              </a:ext>
            </a:extLst>
          </p:cNvPr>
          <p:cNvSpPr/>
          <p:nvPr/>
        </p:nvSpPr>
        <p:spPr>
          <a:xfrm>
            <a:off x="0" y="-4248"/>
            <a:ext cx="12192000" cy="518160"/>
          </a:xfrm>
          <a:prstGeom prst="rect">
            <a:avLst/>
          </a:prstGeom>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kumimoji="1" lang="en-US" altLang="ja-JP" sz="2400" b="1" dirty="0">
                <a:solidFill>
                  <a:schemeClr val="bg1"/>
                </a:solidFill>
                <a:latin typeface="ＭＳ 明朝" panose="02020609040205080304" pitchFamily="17" charset="-128"/>
                <a:ea typeface="ＭＳ 明朝" panose="02020609040205080304" pitchFamily="17" charset="-128"/>
              </a:rPr>
              <a:t>      3  </a:t>
            </a:r>
            <a:r>
              <a:rPr kumimoji="1" lang="ja-JP" altLang="en-US" sz="2400" b="1" dirty="0">
                <a:solidFill>
                  <a:schemeClr val="bg1"/>
                </a:solidFill>
                <a:latin typeface="ＭＳ 明朝" panose="02020609040205080304" pitchFamily="17" charset="-128"/>
                <a:ea typeface="ＭＳ 明朝" panose="02020609040205080304" pitchFamily="17" charset="-128"/>
              </a:rPr>
              <a:t>指導計画の作成と内容の取扱い   </a:t>
            </a:r>
            <a:r>
              <a:rPr kumimoji="1" lang="en-US" altLang="ja-JP" sz="2400" b="1" dirty="0">
                <a:solidFill>
                  <a:schemeClr val="bg1"/>
                </a:solidFill>
                <a:latin typeface="ＭＳ 明朝" panose="02020609040205080304" pitchFamily="17" charset="-128"/>
                <a:ea typeface="ＭＳ 明朝" panose="02020609040205080304" pitchFamily="17" charset="-128"/>
              </a:rPr>
              <a:t>(1)</a:t>
            </a:r>
            <a:r>
              <a:rPr kumimoji="1" lang="ja-JP" altLang="en-US" sz="2400" b="1" dirty="0">
                <a:solidFill>
                  <a:schemeClr val="bg1"/>
                </a:solidFill>
                <a:latin typeface="ＭＳ 明朝" panose="02020609040205080304" pitchFamily="17" charset="-128"/>
                <a:ea typeface="ＭＳ 明朝" panose="02020609040205080304" pitchFamily="17" charset="-128"/>
              </a:rPr>
              <a:t>指導計画上の配慮事項</a:t>
            </a:r>
          </a:p>
        </p:txBody>
      </p:sp>
      <p:sp>
        <p:nvSpPr>
          <p:cNvPr id="10" name="テキスト ボックス 9"/>
          <p:cNvSpPr txBox="1"/>
          <p:nvPr/>
        </p:nvSpPr>
        <p:spPr>
          <a:xfrm>
            <a:off x="0" y="909627"/>
            <a:ext cx="11968058" cy="646331"/>
          </a:xfrm>
          <a:prstGeom prst="rect">
            <a:avLst/>
          </a:prstGeom>
          <a:noFill/>
          <a:ln>
            <a:noFill/>
          </a:ln>
          <a:effectLst>
            <a:glow rad="101600">
              <a:schemeClr val="accent6">
                <a:satMod val="175000"/>
                <a:alpha val="40000"/>
              </a:schemeClr>
            </a:glow>
          </a:effectLst>
        </p:spPr>
        <p:txBody>
          <a:bodyPr wrap="square" rtlCol="0">
            <a:spAutoFit/>
          </a:bodyPr>
          <a:lstStyle/>
          <a:p>
            <a:r>
              <a:rPr kumimoji="1" lang="ja-JP" altLang="en-US" sz="3600" dirty="0">
                <a:latin typeface="ＭＳ 明朝" panose="02020609040205080304" pitchFamily="17" charset="-128"/>
                <a:ea typeface="ＭＳ 明朝" panose="02020609040205080304" pitchFamily="17" charset="-128"/>
              </a:rPr>
              <a:t>①「主体的・対話的で深い学び」の視点からの授業改善</a:t>
            </a:r>
            <a:endParaRPr kumimoji="1" lang="en-US" altLang="ja-JP" sz="3600" dirty="0">
              <a:latin typeface="ＭＳ 明朝" panose="02020609040205080304" pitchFamily="17" charset="-128"/>
              <a:ea typeface="ＭＳ 明朝" panose="02020609040205080304" pitchFamily="17" charset="-128"/>
            </a:endParaRPr>
          </a:p>
        </p:txBody>
      </p:sp>
      <p:sp>
        <p:nvSpPr>
          <p:cNvPr id="3" name="正方形/長方形 2"/>
          <p:cNvSpPr/>
          <p:nvPr/>
        </p:nvSpPr>
        <p:spPr>
          <a:xfrm>
            <a:off x="367905" y="1906284"/>
            <a:ext cx="11949581" cy="3108543"/>
          </a:xfrm>
          <a:prstGeom prst="rect">
            <a:avLst/>
          </a:prstGeom>
        </p:spPr>
        <p:txBody>
          <a:bodyPr wrap="square">
            <a:spAutoFit/>
          </a:bodyPr>
          <a:lstStyle/>
          <a:p>
            <a:pPr marL="514350" indent="-514350">
              <a:buAutoNum type="arabicParenBoth"/>
            </a:pPr>
            <a:r>
              <a:rPr lang="ja-JP" altLang="en-US" sz="2800" dirty="0">
                <a:solidFill>
                  <a:srgbClr val="FF0000"/>
                </a:solidFill>
                <a:latin typeface="ＭＳ 明朝" panose="02020609040205080304" pitchFamily="17" charset="-128"/>
                <a:ea typeface="ＭＳ 明朝" panose="02020609040205080304" pitchFamily="17" charset="-128"/>
              </a:rPr>
              <a:t> 題材など内容や時間のまとまりを見通して</a:t>
            </a:r>
            <a:r>
              <a:rPr lang="ja-JP" altLang="en-US" sz="2800" dirty="0">
                <a:latin typeface="ＭＳ 明朝" panose="02020609040205080304" pitchFamily="17" charset="-128"/>
                <a:ea typeface="ＭＳ 明朝" panose="02020609040205080304" pitchFamily="17" charset="-128"/>
              </a:rPr>
              <a:t>，その中で</a:t>
            </a:r>
            <a:r>
              <a:rPr lang="ja-JP" altLang="en-US" sz="2800" dirty="0">
                <a:solidFill>
                  <a:srgbClr val="FF0000"/>
                </a:solidFill>
                <a:latin typeface="ＭＳ 明朝" panose="02020609040205080304" pitchFamily="17" charset="-128"/>
                <a:ea typeface="ＭＳ 明朝" panose="02020609040205080304" pitchFamily="17" charset="-128"/>
              </a:rPr>
              <a:t>育む資質・</a:t>
            </a:r>
            <a:endParaRPr lang="en-US" altLang="ja-JP" sz="2800" dirty="0">
              <a:solidFill>
                <a:srgbClr val="FF0000"/>
              </a:solidFill>
              <a:latin typeface="ＭＳ 明朝" panose="02020609040205080304" pitchFamily="17" charset="-128"/>
              <a:ea typeface="ＭＳ 明朝" panose="02020609040205080304" pitchFamily="17" charset="-128"/>
            </a:endParaRPr>
          </a:p>
          <a:p>
            <a:r>
              <a:rPr lang="ja-JP" altLang="en-US" sz="2800" dirty="0">
                <a:solidFill>
                  <a:srgbClr val="FF0000"/>
                </a:solidFill>
                <a:latin typeface="ＭＳ 明朝" panose="02020609040205080304" pitchFamily="17" charset="-128"/>
                <a:ea typeface="ＭＳ 明朝" panose="02020609040205080304" pitchFamily="17" charset="-128"/>
              </a:rPr>
              <a:t>　能力の育成に向けて</a:t>
            </a:r>
            <a:r>
              <a:rPr lang="ja-JP" altLang="en-US" sz="2800" dirty="0">
                <a:latin typeface="ＭＳ 明朝" panose="02020609040205080304" pitchFamily="17" charset="-128"/>
                <a:ea typeface="ＭＳ 明朝" panose="02020609040205080304" pitchFamily="17" charset="-128"/>
              </a:rPr>
              <a:t>，児童の主体的・対話的で深い学びの実現を図</a:t>
            </a:r>
            <a:endParaRPr lang="en-US" altLang="ja-JP" sz="2800" dirty="0">
              <a:latin typeface="ＭＳ 明朝" panose="02020609040205080304" pitchFamily="17" charset="-128"/>
              <a:ea typeface="ＭＳ 明朝" panose="02020609040205080304" pitchFamily="17" charset="-128"/>
            </a:endParaRPr>
          </a:p>
          <a:p>
            <a:r>
              <a:rPr lang="ja-JP" altLang="en-US" sz="2800" dirty="0">
                <a:latin typeface="ＭＳ 明朝" panose="02020609040205080304" pitchFamily="17" charset="-128"/>
                <a:ea typeface="ＭＳ 明朝" panose="02020609040205080304" pitchFamily="17" charset="-128"/>
              </a:rPr>
              <a:t>　</a:t>
            </a:r>
            <a:r>
              <a:rPr lang="ja-JP" altLang="en-US" sz="2800" dirty="0" err="1">
                <a:latin typeface="ＭＳ 明朝" panose="02020609040205080304" pitchFamily="17" charset="-128"/>
                <a:ea typeface="ＭＳ 明朝" panose="02020609040205080304" pitchFamily="17" charset="-128"/>
              </a:rPr>
              <a:t>るように</a:t>
            </a:r>
            <a:r>
              <a:rPr lang="ja-JP" altLang="en-US" sz="2800" dirty="0">
                <a:latin typeface="ＭＳ 明朝" panose="02020609040205080304" pitchFamily="17" charset="-128"/>
                <a:ea typeface="ＭＳ 明朝" panose="02020609040205080304" pitchFamily="17" charset="-128"/>
              </a:rPr>
              <a:t>すること。</a:t>
            </a:r>
          </a:p>
          <a:p>
            <a:r>
              <a:rPr lang="ja-JP" altLang="en-US" sz="2800" dirty="0">
                <a:latin typeface="ＭＳ 明朝" panose="02020609040205080304" pitchFamily="17" charset="-128"/>
                <a:ea typeface="ＭＳ 明朝" panose="02020609040205080304" pitchFamily="17" charset="-128"/>
              </a:rPr>
              <a:t>    その際，</a:t>
            </a:r>
            <a:r>
              <a:rPr lang="ja-JP" altLang="en-US" sz="2800" dirty="0">
                <a:solidFill>
                  <a:srgbClr val="FF0000"/>
                </a:solidFill>
                <a:latin typeface="ＭＳ 明朝" panose="02020609040205080304" pitchFamily="17" charset="-128"/>
                <a:ea typeface="ＭＳ 明朝" panose="02020609040205080304" pitchFamily="17" charset="-128"/>
              </a:rPr>
              <a:t>音楽的な見方・考え方を働かせ</a:t>
            </a:r>
            <a:r>
              <a:rPr lang="ja-JP" altLang="en-US" sz="2800" dirty="0">
                <a:latin typeface="ＭＳ 明朝" panose="02020609040205080304" pitchFamily="17" charset="-128"/>
                <a:ea typeface="ＭＳ 明朝" panose="02020609040205080304" pitchFamily="17" charset="-128"/>
              </a:rPr>
              <a:t>，他者と協働しながら，</a:t>
            </a:r>
            <a:endParaRPr lang="en-US" altLang="ja-JP" sz="2800" dirty="0">
              <a:latin typeface="ＭＳ 明朝" panose="02020609040205080304" pitchFamily="17" charset="-128"/>
              <a:ea typeface="ＭＳ 明朝" panose="02020609040205080304" pitchFamily="17" charset="-128"/>
            </a:endParaRPr>
          </a:p>
          <a:p>
            <a:r>
              <a:rPr lang="ja-JP" altLang="en-US" sz="2800" dirty="0">
                <a:latin typeface="ＭＳ 明朝" panose="02020609040205080304" pitchFamily="17" charset="-128"/>
                <a:ea typeface="ＭＳ 明朝" panose="02020609040205080304" pitchFamily="17" charset="-128"/>
              </a:rPr>
              <a:t>　音楽表現を生み出したり音楽を聴いてそのよさなどを見いだしたり</a:t>
            </a:r>
            <a:endParaRPr lang="en-US" altLang="ja-JP" sz="2800" dirty="0">
              <a:latin typeface="ＭＳ 明朝" panose="02020609040205080304" pitchFamily="17" charset="-128"/>
              <a:ea typeface="ＭＳ 明朝" panose="02020609040205080304" pitchFamily="17" charset="-128"/>
            </a:endParaRPr>
          </a:p>
          <a:p>
            <a:r>
              <a:rPr lang="ja-JP" altLang="en-US" sz="2800" dirty="0">
                <a:latin typeface="ＭＳ 明朝" panose="02020609040205080304" pitchFamily="17" charset="-128"/>
                <a:ea typeface="ＭＳ 明朝" panose="02020609040205080304" pitchFamily="17" charset="-128"/>
              </a:rPr>
              <a:t>　するなど，</a:t>
            </a:r>
            <a:r>
              <a:rPr lang="ja-JP" altLang="en-US" sz="2800" dirty="0">
                <a:solidFill>
                  <a:srgbClr val="FF0000"/>
                </a:solidFill>
                <a:latin typeface="ＭＳ 明朝" panose="02020609040205080304" pitchFamily="17" charset="-128"/>
                <a:ea typeface="ＭＳ 明朝" panose="02020609040205080304" pitchFamily="17" charset="-128"/>
              </a:rPr>
              <a:t>思考，判断し，表現する一連の過程を大切にした学習の</a:t>
            </a:r>
            <a:endParaRPr lang="en-US" altLang="ja-JP" sz="2800" dirty="0">
              <a:solidFill>
                <a:srgbClr val="FF0000"/>
              </a:solidFill>
              <a:latin typeface="ＭＳ 明朝" panose="02020609040205080304" pitchFamily="17" charset="-128"/>
              <a:ea typeface="ＭＳ 明朝" panose="02020609040205080304" pitchFamily="17" charset="-128"/>
            </a:endParaRPr>
          </a:p>
          <a:p>
            <a:r>
              <a:rPr lang="ja-JP" altLang="en-US" sz="2800" dirty="0">
                <a:solidFill>
                  <a:srgbClr val="FF0000"/>
                </a:solidFill>
                <a:latin typeface="ＭＳ 明朝" panose="02020609040205080304" pitchFamily="17" charset="-128"/>
                <a:ea typeface="ＭＳ 明朝" panose="02020609040205080304" pitchFamily="17" charset="-128"/>
              </a:rPr>
              <a:t>　充実</a:t>
            </a:r>
            <a:r>
              <a:rPr lang="ja-JP" altLang="en-US" sz="2800" dirty="0">
                <a:latin typeface="ＭＳ 明朝" panose="02020609040205080304" pitchFamily="17" charset="-128"/>
                <a:ea typeface="ＭＳ 明朝" panose="02020609040205080304" pitchFamily="17" charset="-128"/>
              </a:rPr>
              <a:t>を図ること。</a:t>
            </a:r>
          </a:p>
        </p:txBody>
      </p:sp>
      <p:sp>
        <p:nvSpPr>
          <p:cNvPr id="8" name="テキスト ボックス 7">
            <a:extLst>
              <a:ext uri="{FF2B5EF4-FFF2-40B4-BE49-F238E27FC236}">
                <a16:creationId xmlns:a16="http://schemas.microsoft.com/office/drawing/2014/main" id="{17052204-076B-48C1-816E-4ED41FB3E691}"/>
              </a:ext>
            </a:extLst>
          </p:cNvPr>
          <p:cNvSpPr txBox="1"/>
          <p:nvPr/>
        </p:nvSpPr>
        <p:spPr>
          <a:xfrm>
            <a:off x="10561588" y="63537"/>
            <a:ext cx="1755899" cy="430887"/>
          </a:xfrm>
          <a:prstGeom prst="rect">
            <a:avLst/>
          </a:prstGeom>
          <a:noFill/>
          <a:ln>
            <a:noFill/>
          </a:ln>
        </p:spPr>
        <p:txBody>
          <a:bodyPr wrap="square" rtlCol="0">
            <a:spAutoFit/>
          </a:bodyPr>
          <a:lstStyle/>
          <a:p>
            <a:r>
              <a:rPr lang="ja-JP" altLang="en-US" sz="2200" b="1" dirty="0">
                <a:solidFill>
                  <a:schemeClr val="bg1"/>
                </a:solidFill>
                <a:latin typeface="ＭＳ 明朝" panose="02020609040205080304" pitchFamily="17" charset="-128"/>
                <a:ea typeface="ＭＳ 明朝" panose="02020609040205080304" pitchFamily="17" charset="-128"/>
              </a:rPr>
              <a:t>解説　</a:t>
            </a:r>
            <a:r>
              <a:rPr lang="en-US" altLang="ja-JP" sz="2200" b="1" dirty="0">
                <a:solidFill>
                  <a:schemeClr val="bg1"/>
                </a:solidFill>
                <a:latin typeface="ＭＳ 明朝" panose="02020609040205080304" pitchFamily="17" charset="-128"/>
                <a:ea typeface="ＭＳ 明朝" panose="02020609040205080304" pitchFamily="17" charset="-128"/>
              </a:rPr>
              <a:t>p115</a:t>
            </a:r>
            <a:endParaRPr lang="ja-JP" altLang="en-US" sz="2200" b="1" dirty="0">
              <a:solidFill>
                <a:schemeClr val="bg1"/>
              </a:solidFill>
              <a:latin typeface="ＭＳ 明朝" panose="02020609040205080304" pitchFamily="17" charset="-128"/>
              <a:ea typeface="ＭＳ 明朝" panose="02020609040205080304" pitchFamily="17" charset="-128"/>
            </a:endParaRPr>
          </a:p>
        </p:txBody>
      </p:sp>
      <p:sp>
        <p:nvSpPr>
          <p:cNvPr id="4" name="正方形/長方形 3">
            <a:extLst>
              <a:ext uri="{FF2B5EF4-FFF2-40B4-BE49-F238E27FC236}">
                <a16:creationId xmlns:a16="http://schemas.microsoft.com/office/drawing/2014/main" id="{CC96B3AF-EF4B-4BE3-B528-59F30DC7568A}"/>
              </a:ext>
            </a:extLst>
          </p:cNvPr>
          <p:cNvSpPr/>
          <p:nvPr/>
        </p:nvSpPr>
        <p:spPr>
          <a:xfrm>
            <a:off x="367906" y="1828800"/>
            <a:ext cx="11476412" cy="3263512"/>
          </a:xfrm>
          <a:prstGeom prst="rect">
            <a:avLst/>
          </a:prstGeom>
          <a:noFill/>
          <a:ln w="38100">
            <a:solidFill>
              <a:srgbClr val="4DB3B1"/>
            </a:solidFill>
          </a:ln>
          <a:effectLst>
            <a:glow rad="63500">
              <a:srgbClr val="4DB3B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latin typeface="ＭＳ 明朝" panose="02020609040205080304" pitchFamily="17" charset="-128"/>
              <a:ea typeface="ＭＳ 明朝" panose="02020609040205080304" pitchFamily="17" charset="-128"/>
            </a:endParaRPr>
          </a:p>
        </p:txBody>
      </p:sp>
      <p:sp>
        <p:nvSpPr>
          <p:cNvPr id="11" name="正方形/長方形 10">
            <a:extLst>
              <a:ext uri="{FF2B5EF4-FFF2-40B4-BE49-F238E27FC236}">
                <a16:creationId xmlns:a16="http://schemas.microsoft.com/office/drawing/2014/main" id="{E992D617-437D-4DC8-9749-833D92A09C19}"/>
              </a:ext>
            </a:extLst>
          </p:cNvPr>
          <p:cNvSpPr/>
          <p:nvPr/>
        </p:nvSpPr>
        <p:spPr>
          <a:xfrm>
            <a:off x="6601217" y="5161286"/>
            <a:ext cx="5243102" cy="400110"/>
          </a:xfrm>
          <a:prstGeom prst="rect">
            <a:avLst/>
          </a:prstGeom>
        </p:spPr>
        <p:txBody>
          <a:bodyPr wrap="square">
            <a:spAutoFit/>
          </a:bodyPr>
          <a:lstStyle/>
          <a:p>
            <a:r>
              <a:rPr lang="ja-JP" altLang="en-US" sz="2000" dirty="0">
                <a:solidFill>
                  <a:schemeClr val="accent1">
                    <a:lumMod val="75000"/>
                  </a:schemeClr>
                </a:solidFill>
                <a:latin typeface="ＭＳ 明朝" panose="02020609040205080304" pitchFamily="17" charset="-128"/>
                <a:ea typeface="ＭＳ 明朝" panose="02020609040205080304" pitchFamily="17" charset="-128"/>
              </a:rPr>
              <a:t>＜１　指導計画作成上の配慮事項　１</a:t>
            </a:r>
            <a:r>
              <a:rPr lang="en-US" altLang="ja-JP" sz="2000" dirty="0">
                <a:solidFill>
                  <a:schemeClr val="accent1">
                    <a:lumMod val="75000"/>
                  </a:schemeClr>
                </a:solidFill>
                <a:latin typeface="ＭＳ 明朝" panose="02020609040205080304" pitchFamily="17" charset="-128"/>
                <a:ea typeface="ＭＳ 明朝" panose="02020609040205080304" pitchFamily="17" charset="-128"/>
              </a:rPr>
              <a:t>(1)</a:t>
            </a:r>
            <a:r>
              <a:rPr lang="ja-JP" altLang="en-US" sz="2000" dirty="0">
                <a:solidFill>
                  <a:schemeClr val="accent1">
                    <a:lumMod val="75000"/>
                  </a:schemeClr>
                </a:solidFill>
                <a:latin typeface="ＭＳ 明朝" panose="02020609040205080304" pitchFamily="17" charset="-128"/>
                <a:ea typeface="ＭＳ 明朝" panose="02020609040205080304" pitchFamily="17" charset="-128"/>
              </a:rPr>
              <a:t>＞</a:t>
            </a:r>
            <a:endParaRPr lang="en-US" altLang="ja-JP" sz="2000" dirty="0">
              <a:solidFill>
                <a:schemeClr val="accent1">
                  <a:lumMod val="75000"/>
                </a:schemeClr>
              </a:solidFill>
              <a:latin typeface="ＭＳ 明朝" panose="02020609040205080304" pitchFamily="17" charset="-128"/>
              <a:ea typeface="ＭＳ 明朝" panose="02020609040205080304" pitchFamily="17" charset="-128"/>
            </a:endParaRPr>
          </a:p>
        </p:txBody>
      </p:sp>
      <p:sp>
        <p:nvSpPr>
          <p:cNvPr id="12" name="テキスト ボックス 11">
            <a:extLst>
              <a:ext uri="{FF2B5EF4-FFF2-40B4-BE49-F238E27FC236}">
                <a16:creationId xmlns:a16="http://schemas.microsoft.com/office/drawing/2014/main" id="{42D7F4B3-BD9E-44B1-ABD7-0E1732A48EE3}"/>
              </a:ext>
            </a:extLst>
          </p:cNvPr>
          <p:cNvSpPr txBox="1"/>
          <p:nvPr/>
        </p:nvSpPr>
        <p:spPr>
          <a:xfrm>
            <a:off x="1413024" y="5854229"/>
            <a:ext cx="10555033" cy="584775"/>
          </a:xfrm>
          <a:prstGeom prst="rect">
            <a:avLst/>
          </a:prstGeom>
          <a:noFill/>
          <a:ln>
            <a:noFill/>
          </a:ln>
        </p:spPr>
        <p:txBody>
          <a:bodyPr wrap="square" rtlCol="0">
            <a:spAutoFit/>
          </a:bodyPr>
          <a:lstStyle/>
          <a:p>
            <a:r>
              <a:rPr kumimoji="1" lang="ja-JP" altLang="en-US" sz="3200" dirty="0">
                <a:latin typeface="ＭＳ 明朝" panose="02020609040205080304" pitchFamily="17" charset="-128"/>
                <a:ea typeface="ＭＳ 明朝" panose="02020609040205080304" pitchFamily="17" charset="-128"/>
              </a:rPr>
              <a:t>「深い学び」の鍵となるのが「音楽的な見方・考え方」</a:t>
            </a:r>
            <a:endParaRPr kumimoji="1" lang="en-US" altLang="ja-JP" sz="3200" dirty="0">
              <a:latin typeface="ＭＳ 明朝" panose="02020609040205080304" pitchFamily="17" charset="-128"/>
              <a:ea typeface="ＭＳ 明朝" panose="02020609040205080304" pitchFamily="17" charset="-128"/>
            </a:endParaRPr>
          </a:p>
        </p:txBody>
      </p:sp>
      <p:sp>
        <p:nvSpPr>
          <p:cNvPr id="13" name="矢印: 右 23">
            <a:extLst>
              <a:ext uri="{FF2B5EF4-FFF2-40B4-BE49-F238E27FC236}">
                <a16:creationId xmlns:a16="http://schemas.microsoft.com/office/drawing/2014/main" id="{B2227506-90BB-4AC4-99B9-CEADC103FF38}"/>
              </a:ext>
            </a:extLst>
          </p:cNvPr>
          <p:cNvSpPr/>
          <p:nvPr/>
        </p:nvSpPr>
        <p:spPr>
          <a:xfrm>
            <a:off x="856404" y="5868333"/>
            <a:ext cx="382556" cy="43071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829618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636312" y="1113914"/>
            <a:ext cx="10669657" cy="1261884"/>
          </a:xfrm>
          <a:prstGeom prst="rect">
            <a:avLst/>
          </a:prstGeom>
          <a:noFill/>
          <a:ln>
            <a:noFill/>
          </a:ln>
        </p:spPr>
        <p:txBody>
          <a:bodyPr wrap="square" rtlCol="0">
            <a:spAutoFit/>
          </a:bodyPr>
          <a:lstStyle/>
          <a:p>
            <a:endParaRPr lang="en-US" altLang="ja-JP" sz="3200" dirty="0">
              <a:latin typeface="ＭＳ 明朝" panose="02020609040205080304" pitchFamily="17" charset="-128"/>
              <a:ea typeface="ＭＳ 明朝" panose="02020609040205080304" pitchFamily="17" charset="-128"/>
            </a:endParaRPr>
          </a:p>
          <a:p>
            <a:endParaRPr kumimoji="1" lang="en-US" altLang="ja-JP" sz="4400" dirty="0">
              <a:latin typeface="ＭＳ 明朝" panose="02020609040205080304" pitchFamily="17" charset="-128"/>
              <a:ea typeface="ＭＳ 明朝" panose="02020609040205080304" pitchFamily="17" charset="-128"/>
            </a:endParaRPr>
          </a:p>
        </p:txBody>
      </p:sp>
      <p:sp>
        <p:nvSpPr>
          <p:cNvPr id="7" name="テキスト ボックス 6">
            <a:extLst>
              <a:ext uri="{FF2B5EF4-FFF2-40B4-BE49-F238E27FC236}">
                <a16:creationId xmlns:a16="http://schemas.microsoft.com/office/drawing/2014/main" id="{EA411E5A-A981-482F-9ED7-033465A9B4D9}"/>
              </a:ext>
            </a:extLst>
          </p:cNvPr>
          <p:cNvSpPr txBox="1"/>
          <p:nvPr/>
        </p:nvSpPr>
        <p:spPr>
          <a:xfrm>
            <a:off x="244810" y="880338"/>
            <a:ext cx="4863830" cy="646331"/>
          </a:xfrm>
          <a:prstGeom prst="rect">
            <a:avLst/>
          </a:prstGeom>
          <a:noFill/>
          <a:ln>
            <a:noFill/>
          </a:ln>
        </p:spPr>
        <p:txBody>
          <a:bodyPr wrap="square" rtlCol="0">
            <a:spAutoFit/>
          </a:bodyPr>
          <a:lstStyle/>
          <a:p>
            <a:r>
              <a:rPr kumimoji="1" lang="ja-JP" altLang="en-US" sz="3600" dirty="0">
                <a:latin typeface="ＭＳ 明朝" panose="02020609040205080304" pitchFamily="17" charset="-128"/>
                <a:ea typeface="ＭＳ 明朝" panose="02020609040205080304" pitchFamily="17" charset="-128"/>
              </a:rPr>
              <a:t>②「題材構成」の改善</a:t>
            </a:r>
            <a:endParaRPr kumimoji="1" lang="en-US" altLang="ja-JP" sz="3600" dirty="0">
              <a:latin typeface="ＭＳ 明朝" panose="02020609040205080304" pitchFamily="17" charset="-128"/>
              <a:ea typeface="ＭＳ 明朝" panose="02020609040205080304" pitchFamily="17" charset="-128"/>
            </a:endParaRPr>
          </a:p>
        </p:txBody>
      </p:sp>
      <p:sp>
        <p:nvSpPr>
          <p:cNvPr id="11" name="正方形/長方形 10">
            <a:extLst>
              <a:ext uri="{FF2B5EF4-FFF2-40B4-BE49-F238E27FC236}">
                <a16:creationId xmlns:a16="http://schemas.microsoft.com/office/drawing/2014/main" id="{0142DDCF-1AED-4843-A63C-BBEC017A8EE7}"/>
              </a:ext>
            </a:extLst>
          </p:cNvPr>
          <p:cNvSpPr/>
          <p:nvPr/>
        </p:nvSpPr>
        <p:spPr>
          <a:xfrm>
            <a:off x="390640" y="2169218"/>
            <a:ext cx="11037436" cy="2062103"/>
          </a:xfrm>
          <a:prstGeom prst="rect">
            <a:avLst/>
          </a:prstGeom>
        </p:spPr>
        <p:txBody>
          <a:bodyPr wrap="square">
            <a:spAutoFit/>
          </a:bodyPr>
          <a:lstStyle/>
          <a:p>
            <a:pPr marL="457200" indent="-457200">
              <a:buAutoNum type="arabicParenBoth" startAt="2"/>
            </a:pPr>
            <a:r>
              <a:rPr lang="ja-JP" altLang="en-US" sz="3200" dirty="0">
                <a:latin typeface="ＭＳ 明朝" panose="02020609040205080304" pitchFamily="17" charset="-128"/>
                <a:ea typeface="ＭＳ 明朝" panose="02020609040205080304" pitchFamily="17" charset="-128"/>
              </a:rPr>
              <a:t> 第２の各学年の内容の「Ａ表現」の</a:t>
            </a:r>
            <a:r>
              <a:rPr lang="en-US" altLang="ja-JP" sz="3200" dirty="0">
                <a:latin typeface="ＭＳ 明朝" panose="02020609040205080304" pitchFamily="17" charset="-128"/>
                <a:ea typeface="ＭＳ 明朝" panose="02020609040205080304" pitchFamily="17" charset="-128"/>
              </a:rPr>
              <a:t>(1)</a:t>
            </a:r>
            <a:r>
              <a:rPr lang="ja-JP" altLang="en-US" sz="3200" dirty="0" err="1">
                <a:latin typeface="ＭＳ 明朝" panose="02020609040205080304" pitchFamily="17" charset="-128"/>
                <a:ea typeface="ＭＳ 明朝" panose="02020609040205080304" pitchFamily="17" charset="-128"/>
              </a:rPr>
              <a:t>，</a:t>
            </a:r>
            <a:r>
              <a:rPr lang="en-US" altLang="ja-JP" sz="3200" dirty="0">
                <a:latin typeface="ＭＳ 明朝" panose="02020609040205080304" pitchFamily="17" charset="-128"/>
                <a:ea typeface="ＭＳ 明朝" panose="02020609040205080304" pitchFamily="17" charset="-128"/>
              </a:rPr>
              <a:t>(2)</a:t>
            </a:r>
            <a:r>
              <a:rPr lang="ja-JP" altLang="en-US" sz="3200" dirty="0">
                <a:latin typeface="ＭＳ 明朝" panose="02020609040205080304" pitchFamily="17" charset="-128"/>
                <a:ea typeface="ＭＳ 明朝" panose="02020609040205080304" pitchFamily="17" charset="-128"/>
              </a:rPr>
              <a:t>及び</a:t>
            </a:r>
            <a:r>
              <a:rPr lang="en-US" altLang="ja-JP" sz="3200" dirty="0">
                <a:latin typeface="ＭＳ 明朝" panose="02020609040205080304" pitchFamily="17" charset="-128"/>
                <a:ea typeface="ＭＳ 明朝" panose="02020609040205080304" pitchFamily="17" charset="-128"/>
              </a:rPr>
              <a:t>(3)</a:t>
            </a:r>
            <a:r>
              <a:rPr lang="ja-JP" altLang="en-US" sz="3200" dirty="0">
                <a:latin typeface="ＭＳ 明朝" panose="02020609040205080304" pitchFamily="17" charset="-128"/>
                <a:ea typeface="ＭＳ 明朝" panose="02020609040205080304" pitchFamily="17" charset="-128"/>
              </a:rPr>
              <a:t>の指導については，</a:t>
            </a:r>
            <a:r>
              <a:rPr lang="ja-JP" altLang="en-US" sz="3200" dirty="0">
                <a:solidFill>
                  <a:srgbClr val="FF0000"/>
                </a:solidFill>
                <a:latin typeface="ＭＳ 明朝" panose="02020609040205080304" pitchFamily="17" charset="-128"/>
                <a:ea typeface="ＭＳ 明朝" panose="02020609040205080304" pitchFamily="17" charset="-128"/>
              </a:rPr>
              <a:t>ア，イ及びウの各事項</a:t>
            </a:r>
            <a:r>
              <a:rPr lang="ja-JP" altLang="en-US" sz="3200" dirty="0">
                <a:latin typeface="ＭＳ 明朝" panose="02020609040205080304" pitchFamily="17" charset="-128"/>
                <a:ea typeface="ＭＳ 明朝" panose="02020609040205080304" pitchFamily="17" charset="-128"/>
              </a:rPr>
              <a:t>を，「Ｂ鑑賞」の</a:t>
            </a:r>
            <a:r>
              <a:rPr lang="en-US" altLang="ja-JP" sz="3200" dirty="0">
                <a:latin typeface="ＭＳ 明朝" panose="02020609040205080304" pitchFamily="17" charset="-128"/>
                <a:ea typeface="ＭＳ 明朝" panose="02020609040205080304" pitchFamily="17" charset="-128"/>
              </a:rPr>
              <a:t>(1)</a:t>
            </a:r>
            <a:r>
              <a:rPr lang="ja-JP" altLang="en-US" sz="3200" dirty="0">
                <a:latin typeface="ＭＳ 明朝" panose="02020609040205080304" pitchFamily="17" charset="-128"/>
                <a:ea typeface="ＭＳ 明朝" panose="02020609040205080304" pitchFamily="17" charset="-128"/>
              </a:rPr>
              <a:t>の指導については，</a:t>
            </a:r>
            <a:r>
              <a:rPr lang="ja-JP" altLang="en-US" sz="3200" dirty="0">
                <a:solidFill>
                  <a:srgbClr val="FF0000"/>
                </a:solidFill>
                <a:latin typeface="ＭＳ 明朝" panose="02020609040205080304" pitchFamily="17" charset="-128"/>
                <a:ea typeface="ＭＳ 明朝" panose="02020609040205080304" pitchFamily="17" charset="-128"/>
              </a:rPr>
              <a:t>ア及びイの各事項</a:t>
            </a:r>
            <a:r>
              <a:rPr lang="ja-JP" altLang="en-US" sz="3200" dirty="0">
                <a:latin typeface="ＭＳ 明朝" panose="02020609040205080304" pitchFamily="17" charset="-128"/>
                <a:ea typeface="ＭＳ 明朝" panose="02020609040205080304" pitchFamily="17" charset="-128"/>
              </a:rPr>
              <a:t>を</a:t>
            </a:r>
            <a:r>
              <a:rPr lang="ja-JP" altLang="en-US" sz="3200" dirty="0">
                <a:solidFill>
                  <a:srgbClr val="FF0000"/>
                </a:solidFill>
                <a:latin typeface="ＭＳ 明朝" panose="02020609040205080304" pitchFamily="17" charset="-128"/>
                <a:ea typeface="ＭＳ 明朝" panose="02020609040205080304" pitchFamily="17" charset="-128"/>
              </a:rPr>
              <a:t>適切に関連させて指導する</a:t>
            </a:r>
            <a:r>
              <a:rPr lang="ja-JP" altLang="en-US" sz="3200" dirty="0">
                <a:latin typeface="ＭＳ 明朝" panose="02020609040205080304" pitchFamily="17" charset="-128"/>
                <a:ea typeface="ＭＳ 明朝" panose="02020609040205080304" pitchFamily="17" charset="-128"/>
              </a:rPr>
              <a:t>こと。</a:t>
            </a:r>
          </a:p>
        </p:txBody>
      </p:sp>
      <p:sp>
        <p:nvSpPr>
          <p:cNvPr id="12" name="正方形/長方形 11">
            <a:extLst>
              <a:ext uri="{FF2B5EF4-FFF2-40B4-BE49-F238E27FC236}">
                <a16:creationId xmlns:a16="http://schemas.microsoft.com/office/drawing/2014/main" id="{94545EC6-CA0D-4E22-B9DE-71D58F7BB7CE}"/>
              </a:ext>
            </a:extLst>
          </p:cNvPr>
          <p:cNvSpPr/>
          <p:nvPr/>
        </p:nvSpPr>
        <p:spPr>
          <a:xfrm>
            <a:off x="0" y="-4248"/>
            <a:ext cx="12192000" cy="518160"/>
          </a:xfrm>
          <a:prstGeom prst="rect">
            <a:avLst/>
          </a:prstGeom>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ja-JP" sz="2400" b="1" dirty="0">
                <a:solidFill>
                  <a:schemeClr val="bg1"/>
                </a:solidFill>
                <a:latin typeface="ＭＳ 明朝" panose="02020609040205080304" pitchFamily="17" charset="-128"/>
                <a:ea typeface="ＭＳ 明朝" panose="02020609040205080304" pitchFamily="17" charset="-128"/>
              </a:rPr>
              <a:t>(1)</a:t>
            </a:r>
            <a:r>
              <a:rPr kumimoji="1" lang="ja-JP" altLang="en-US" sz="2400" b="1" dirty="0">
                <a:solidFill>
                  <a:schemeClr val="bg1"/>
                </a:solidFill>
                <a:latin typeface="ＭＳ 明朝" panose="02020609040205080304" pitchFamily="17" charset="-128"/>
                <a:ea typeface="ＭＳ 明朝" panose="02020609040205080304" pitchFamily="17" charset="-128"/>
              </a:rPr>
              <a:t>指導計画作成上の配慮事項</a:t>
            </a:r>
          </a:p>
        </p:txBody>
      </p:sp>
      <p:sp>
        <p:nvSpPr>
          <p:cNvPr id="13" name="テキスト ボックス 12">
            <a:extLst>
              <a:ext uri="{FF2B5EF4-FFF2-40B4-BE49-F238E27FC236}">
                <a16:creationId xmlns:a16="http://schemas.microsoft.com/office/drawing/2014/main" id="{98121163-4AC0-4DE4-A918-0BBDD9D23EC2}"/>
              </a:ext>
            </a:extLst>
          </p:cNvPr>
          <p:cNvSpPr txBox="1"/>
          <p:nvPr/>
        </p:nvSpPr>
        <p:spPr>
          <a:xfrm>
            <a:off x="10384079" y="83025"/>
            <a:ext cx="1843779" cy="430887"/>
          </a:xfrm>
          <a:prstGeom prst="rect">
            <a:avLst/>
          </a:prstGeom>
          <a:noFill/>
          <a:ln>
            <a:noFill/>
          </a:ln>
        </p:spPr>
        <p:txBody>
          <a:bodyPr wrap="square" rtlCol="0">
            <a:spAutoFit/>
          </a:bodyPr>
          <a:lstStyle/>
          <a:p>
            <a:r>
              <a:rPr lang="ja-JP" altLang="en-US" sz="2200" b="1" dirty="0">
                <a:solidFill>
                  <a:schemeClr val="bg1"/>
                </a:solidFill>
                <a:latin typeface="ＭＳ 明朝" panose="02020609040205080304" pitchFamily="17" charset="-128"/>
                <a:ea typeface="ＭＳ 明朝" panose="02020609040205080304" pitchFamily="17" charset="-128"/>
              </a:rPr>
              <a:t>解説　</a:t>
            </a:r>
            <a:r>
              <a:rPr lang="en-US" altLang="ja-JP" sz="2200" b="1" dirty="0">
                <a:solidFill>
                  <a:schemeClr val="bg1"/>
                </a:solidFill>
                <a:latin typeface="ＭＳ 明朝" panose="02020609040205080304" pitchFamily="17" charset="-128"/>
                <a:ea typeface="ＭＳ 明朝" panose="02020609040205080304" pitchFamily="17" charset="-128"/>
              </a:rPr>
              <a:t>p117</a:t>
            </a:r>
            <a:endParaRPr lang="ja-JP" altLang="en-US" sz="2200" b="1" dirty="0">
              <a:solidFill>
                <a:schemeClr val="bg1"/>
              </a:solidFill>
              <a:latin typeface="ＭＳ 明朝" panose="02020609040205080304" pitchFamily="17" charset="-128"/>
              <a:ea typeface="ＭＳ 明朝" panose="02020609040205080304" pitchFamily="17" charset="-128"/>
            </a:endParaRPr>
          </a:p>
        </p:txBody>
      </p:sp>
      <p:sp>
        <p:nvSpPr>
          <p:cNvPr id="14" name="正方形/長方形 13">
            <a:extLst>
              <a:ext uri="{FF2B5EF4-FFF2-40B4-BE49-F238E27FC236}">
                <a16:creationId xmlns:a16="http://schemas.microsoft.com/office/drawing/2014/main" id="{4E1EE298-4E91-4184-B444-0E029F3611C6}"/>
              </a:ext>
            </a:extLst>
          </p:cNvPr>
          <p:cNvSpPr/>
          <p:nvPr/>
        </p:nvSpPr>
        <p:spPr>
          <a:xfrm>
            <a:off x="6785650" y="4397692"/>
            <a:ext cx="6304557" cy="400110"/>
          </a:xfrm>
          <a:prstGeom prst="rect">
            <a:avLst/>
          </a:prstGeom>
        </p:spPr>
        <p:txBody>
          <a:bodyPr wrap="square">
            <a:spAutoFit/>
          </a:bodyPr>
          <a:lstStyle/>
          <a:p>
            <a:r>
              <a:rPr lang="ja-JP" altLang="en-US" sz="2000" dirty="0">
                <a:solidFill>
                  <a:schemeClr val="accent1">
                    <a:lumMod val="75000"/>
                  </a:schemeClr>
                </a:solidFill>
                <a:latin typeface="ＭＳ 明朝" panose="02020609040205080304" pitchFamily="17" charset="-128"/>
                <a:ea typeface="ＭＳ 明朝" panose="02020609040205080304" pitchFamily="17" charset="-128"/>
              </a:rPr>
              <a:t>＜１　指導計画作成上の配慮事項　１</a:t>
            </a:r>
            <a:r>
              <a:rPr lang="en-US" altLang="ja-JP" sz="2000" dirty="0">
                <a:solidFill>
                  <a:schemeClr val="accent1">
                    <a:lumMod val="75000"/>
                  </a:schemeClr>
                </a:solidFill>
                <a:latin typeface="ＭＳ 明朝" panose="02020609040205080304" pitchFamily="17" charset="-128"/>
                <a:ea typeface="ＭＳ 明朝" panose="02020609040205080304" pitchFamily="17" charset="-128"/>
              </a:rPr>
              <a:t>(2)</a:t>
            </a:r>
            <a:r>
              <a:rPr lang="ja-JP" altLang="en-US" sz="2000" dirty="0">
                <a:solidFill>
                  <a:schemeClr val="accent1">
                    <a:lumMod val="75000"/>
                  </a:schemeClr>
                </a:solidFill>
                <a:latin typeface="ＭＳ 明朝" panose="02020609040205080304" pitchFamily="17" charset="-128"/>
                <a:ea typeface="ＭＳ 明朝" panose="02020609040205080304" pitchFamily="17" charset="-128"/>
              </a:rPr>
              <a:t>＞</a:t>
            </a:r>
            <a:endParaRPr lang="en-US" altLang="ja-JP" sz="2000" dirty="0">
              <a:solidFill>
                <a:schemeClr val="accent1">
                  <a:lumMod val="75000"/>
                </a:schemeClr>
              </a:solidFill>
              <a:latin typeface="ＭＳ 明朝" panose="02020609040205080304" pitchFamily="17" charset="-128"/>
              <a:ea typeface="ＭＳ 明朝" panose="02020609040205080304" pitchFamily="17" charset="-128"/>
            </a:endParaRPr>
          </a:p>
        </p:txBody>
      </p:sp>
      <p:sp>
        <p:nvSpPr>
          <p:cNvPr id="16" name="角丸四角形吹き出し 22">
            <a:extLst>
              <a:ext uri="{FF2B5EF4-FFF2-40B4-BE49-F238E27FC236}">
                <a16:creationId xmlns:a16="http://schemas.microsoft.com/office/drawing/2014/main" id="{F4BB0CDE-AC2B-4F59-86E4-A7264E6E0722}"/>
              </a:ext>
            </a:extLst>
          </p:cNvPr>
          <p:cNvSpPr/>
          <p:nvPr/>
        </p:nvSpPr>
        <p:spPr>
          <a:xfrm>
            <a:off x="4799802" y="5410449"/>
            <a:ext cx="4402517" cy="1077238"/>
          </a:xfrm>
          <a:prstGeom prst="wedgeRoundRectCallout">
            <a:avLst>
              <a:gd name="adj1" fmla="val -37203"/>
              <a:gd name="adj2" fmla="val -185049"/>
              <a:gd name="adj3" fmla="val 16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b="1" dirty="0">
                <a:solidFill>
                  <a:schemeClr val="tx1"/>
                </a:solidFill>
                <a:latin typeface="ＭＳ 明朝" panose="02020609040205080304" pitchFamily="17" charset="-128"/>
                <a:ea typeface="ＭＳ 明朝" panose="02020609040205080304" pitchFamily="17" charset="-128"/>
              </a:rPr>
              <a:t>〔</a:t>
            </a:r>
            <a:r>
              <a:rPr kumimoji="1" lang="ja-JP" altLang="en-US" sz="2400" b="1" dirty="0">
                <a:solidFill>
                  <a:schemeClr val="tx1"/>
                </a:solidFill>
                <a:latin typeface="ＭＳ 明朝" panose="02020609040205080304" pitchFamily="17" charset="-128"/>
                <a:ea typeface="ＭＳ 明朝" panose="02020609040205080304" pitchFamily="17" charset="-128"/>
              </a:rPr>
              <a:t>共通事項</a:t>
            </a:r>
            <a:r>
              <a:rPr kumimoji="1" lang="en-US" altLang="ja-JP" sz="2400" b="1" dirty="0">
                <a:solidFill>
                  <a:schemeClr val="tx1"/>
                </a:solidFill>
                <a:latin typeface="ＭＳ 明朝" panose="02020609040205080304" pitchFamily="17" charset="-128"/>
                <a:ea typeface="ＭＳ 明朝" panose="02020609040205080304" pitchFamily="17" charset="-128"/>
              </a:rPr>
              <a:t>〕</a:t>
            </a:r>
            <a:r>
              <a:rPr kumimoji="1" lang="ja-JP" altLang="en-US" sz="2400" b="1" dirty="0">
                <a:solidFill>
                  <a:schemeClr val="tx1"/>
                </a:solidFill>
                <a:latin typeface="ＭＳ 明朝" panose="02020609040205080304" pitchFamily="17" charset="-128"/>
                <a:ea typeface="ＭＳ 明朝" panose="02020609040205080304" pitchFamily="17" charset="-128"/>
              </a:rPr>
              <a:t>との関連を十分に図った題材を構成する</a:t>
            </a:r>
          </a:p>
        </p:txBody>
      </p:sp>
      <p:sp>
        <p:nvSpPr>
          <p:cNvPr id="10" name="正方形/長方形 9">
            <a:extLst>
              <a:ext uri="{FF2B5EF4-FFF2-40B4-BE49-F238E27FC236}">
                <a16:creationId xmlns:a16="http://schemas.microsoft.com/office/drawing/2014/main" id="{CC96B3AF-EF4B-4BE3-B528-59F30DC7568A}"/>
              </a:ext>
            </a:extLst>
          </p:cNvPr>
          <p:cNvSpPr/>
          <p:nvPr/>
        </p:nvSpPr>
        <p:spPr>
          <a:xfrm>
            <a:off x="390640" y="2059466"/>
            <a:ext cx="11391068" cy="2338226"/>
          </a:xfrm>
          <a:prstGeom prst="rect">
            <a:avLst/>
          </a:prstGeom>
          <a:noFill/>
          <a:ln w="38100">
            <a:solidFill>
              <a:srgbClr val="4DB3B1"/>
            </a:solidFill>
          </a:ln>
          <a:effectLst>
            <a:glow rad="63500">
              <a:srgbClr val="4DB3B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964480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4545EC6-CA0D-4E22-B9DE-71D58F7BB7CE}"/>
              </a:ext>
            </a:extLst>
          </p:cNvPr>
          <p:cNvSpPr/>
          <p:nvPr/>
        </p:nvSpPr>
        <p:spPr>
          <a:xfrm>
            <a:off x="0" y="-4248"/>
            <a:ext cx="12192000" cy="518160"/>
          </a:xfrm>
          <a:prstGeom prst="rect">
            <a:avLst/>
          </a:prstGeom>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ja-JP" sz="2400" b="1" dirty="0">
                <a:solidFill>
                  <a:schemeClr val="bg1"/>
                </a:solidFill>
                <a:latin typeface="ＭＳ 明朝" panose="02020609040205080304" pitchFamily="17" charset="-128"/>
                <a:ea typeface="ＭＳ 明朝" panose="02020609040205080304" pitchFamily="17" charset="-128"/>
              </a:rPr>
              <a:t>(2)</a:t>
            </a:r>
            <a:r>
              <a:rPr lang="ja-JP" altLang="en-US" sz="2400" b="1" dirty="0">
                <a:solidFill>
                  <a:schemeClr val="bg1"/>
                </a:solidFill>
                <a:latin typeface="ＭＳ 明朝" panose="02020609040205080304" pitchFamily="17" charset="-128"/>
                <a:ea typeface="ＭＳ 明朝" panose="02020609040205080304" pitchFamily="17" charset="-128"/>
              </a:rPr>
              <a:t>内容の取扱いと指導上の配慮事項</a:t>
            </a:r>
            <a:endParaRPr kumimoji="1" lang="ja-JP" altLang="en-US" sz="2400" b="1" dirty="0">
              <a:solidFill>
                <a:schemeClr val="bg1"/>
              </a:solidFill>
              <a:latin typeface="ＭＳ 明朝" panose="02020609040205080304" pitchFamily="17" charset="-128"/>
              <a:ea typeface="ＭＳ 明朝" panose="02020609040205080304" pitchFamily="17" charset="-128"/>
            </a:endParaRPr>
          </a:p>
        </p:txBody>
      </p:sp>
      <p:sp>
        <p:nvSpPr>
          <p:cNvPr id="13" name="テキスト ボックス 12">
            <a:extLst>
              <a:ext uri="{FF2B5EF4-FFF2-40B4-BE49-F238E27FC236}">
                <a16:creationId xmlns:a16="http://schemas.microsoft.com/office/drawing/2014/main" id="{98121163-4AC0-4DE4-A918-0BBDD9D23EC2}"/>
              </a:ext>
            </a:extLst>
          </p:cNvPr>
          <p:cNvSpPr txBox="1"/>
          <p:nvPr/>
        </p:nvSpPr>
        <p:spPr>
          <a:xfrm>
            <a:off x="10452279" y="83025"/>
            <a:ext cx="1739721" cy="430887"/>
          </a:xfrm>
          <a:prstGeom prst="rect">
            <a:avLst/>
          </a:prstGeom>
          <a:noFill/>
          <a:ln>
            <a:noFill/>
          </a:ln>
        </p:spPr>
        <p:txBody>
          <a:bodyPr wrap="square" rtlCol="0">
            <a:spAutoFit/>
          </a:bodyPr>
          <a:lstStyle/>
          <a:p>
            <a:r>
              <a:rPr lang="ja-JP" altLang="en-US" sz="2200" b="1" dirty="0">
                <a:solidFill>
                  <a:schemeClr val="bg1"/>
                </a:solidFill>
                <a:latin typeface="ＭＳ 明朝" panose="02020609040205080304" pitchFamily="17" charset="-128"/>
                <a:ea typeface="ＭＳ 明朝" panose="02020609040205080304" pitchFamily="17" charset="-128"/>
              </a:rPr>
              <a:t>解説　</a:t>
            </a:r>
            <a:r>
              <a:rPr lang="en-US" altLang="ja-JP" sz="2200" b="1" dirty="0">
                <a:solidFill>
                  <a:schemeClr val="bg1"/>
                </a:solidFill>
                <a:latin typeface="ＭＳ 明朝" panose="02020609040205080304" pitchFamily="17" charset="-128"/>
                <a:ea typeface="ＭＳ 明朝" panose="02020609040205080304" pitchFamily="17" charset="-128"/>
              </a:rPr>
              <a:t>p124</a:t>
            </a:r>
            <a:endParaRPr lang="ja-JP" altLang="en-US" sz="2200" b="1" dirty="0">
              <a:solidFill>
                <a:schemeClr val="bg1"/>
              </a:solidFill>
              <a:latin typeface="ＭＳ 明朝" panose="02020609040205080304" pitchFamily="17" charset="-128"/>
              <a:ea typeface="ＭＳ 明朝" panose="02020609040205080304" pitchFamily="17" charset="-128"/>
            </a:endParaRPr>
          </a:p>
        </p:txBody>
      </p:sp>
      <p:sp>
        <p:nvSpPr>
          <p:cNvPr id="10" name="テキスト ボックス 9">
            <a:extLst>
              <a:ext uri="{FF2B5EF4-FFF2-40B4-BE49-F238E27FC236}">
                <a16:creationId xmlns:a16="http://schemas.microsoft.com/office/drawing/2014/main" id="{07C11EA2-11B6-431C-A9EC-17D3606CBA7F}"/>
              </a:ext>
            </a:extLst>
          </p:cNvPr>
          <p:cNvSpPr txBox="1"/>
          <p:nvPr/>
        </p:nvSpPr>
        <p:spPr>
          <a:xfrm>
            <a:off x="128451" y="1024221"/>
            <a:ext cx="4777094" cy="646331"/>
          </a:xfrm>
          <a:prstGeom prst="rect">
            <a:avLst/>
          </a:prstGeom>
          <a:noFill/>
          <a:ln>
            <a:noFill/>
          </a:ln>
        </p:spPr>
        <p:txBody>
          <a:bodyPr wrap="square" rtlCol="0">
            <a:spAutoFit/>
          </a:bodyPr>
          <a:lstStyle/>
          <a:p>
            <a:r>
              <a:rPr kumimoji="1" lang="ja-JP" altLang="en-US" sz="3600" dirty="0">
                <a:latin typeface="ＭＳ 明朝" panose="02020609040205080304" pitchFamily="17" charset="-128"/>
                <a:ea typeface="ＭＳ 明朝" panose="02020609040205080304" pitchFamily="17" charset="-128"/>
              </a:rPr>
              <a:t>③「言語活動」の充実</a:t>
            </a:r>
            <a:endParaRPr kumimoji="1" lang="en-US" altLang="ja-JP" sz="3600" dirty="0">
              <a:latin typeface="ＭＳ 明朝" panose="02020609040205080304" pitchFamily="17" charset="-128"/>
              <a:ea typeface="ＭＳ 明朝" panose="02020609040205080304" pitchFamily="17" charset="-128"/>
            </a:endParaRPr>
          </a:p>
        </p:txBody>
      </p:sp>
      <p:sp>
        <p:nvSpPr>
          <p:cNvPr id="15" name="テキスト ボックス 14"/>
          <p:cNvSpPr txBox="1"/>
          <p:nvPr/>
        </p:nvSpPr>
        <p:spPr>
          <a:xfrm>
            <a:off x="422661" y="1960529"/>
            <a:ext cx="11526138" cy="4031873"/>
          </a:xfrm>
          <a:prstGeom prst="rect">
            <a:avLst/>
          </a:prstGeom>
          <a:noFill/>
          <a:ln>
            <a:noFill/>
          </a:ln>
        </p:spPr>
        <p:txBody>
          <a:bodyPr wrap="square" rtlCol="0">
            <a:spAutoFit/>
          </a:bodyPr>
          <a:lstStyle/>
          <a:p>
            <a:pPr marL="457200" indent="-457200">
              <a:buAutoNum type="arabicParenBoth"/>
            </a:pPr>
            <a:r>
              <a:rPr lang="ja-JP" altLang="en-US" sz="3200" dirty="0">
                <a:latin typeface="ＭＳ 明朝" panose="02020609040205080304" pitchFamily="17" charset="-128"/>
                <a:ea typeface="ＭＳ 明朝" panose="02020609040205080304" pitchFamily="17" charset="-128"/>
              </a:rPr>
              <a:t> 各学年の「Ａ表現」及び「Ｂ鑑賞」の指導に当たっては，次のとおり取り扱うこと。</a:t>
            </a:r>
          </a:p>
          <a:p>
            <a:r>
              <a:rPr lang="ja-JP" altLang="en-US" sz="3200" dirty="0">
                <a:latin typeface="ＭＳ 明朝" panose="02020609040205080304" pitchFamily="17" charset="-128"/>
                <a:ea typeface="ＭＳ 明朝" panose="02020609040205080304" pitchFamily="17" charset="-128"/>
              </a:rPr>
              <a:t>    ア  音楽によって喚起されたイメージや感情，音楽表現</a:t>
            </a:r>
            <a:endParaRPr lang="en-US" altLang="ja-JP" sz="3200" dirty="0">
              <a:latin typeface="ＭＳ 明朝" panose="02020609040205080304" pitchFamily="17" charset="-128"/>
              <a:ea typeface="ＭＳ 明朝" panose="02020609040205080304" pitchFamily="17" charset="-128"/>
            </a:endParaRPr>
          </a:p>
          <a:p>
            <a:r>
              <a:rPr lang="en-US" altLang="ja-JP" sz="3200" dirty="0">
                <a:latin typeface="ＭＳ 明朝" panose="02020609040205080304" pitchFamily="17" charset="-128"/>
                <a:ea typeface="ＭＳ 明朝" panose="02020609040205080304" pitchFamily="17" charset="-128"/>
              </a:rPr>
              <a:t>      </a:t>
            </a:r>
            <a:r>
              <a:rPr lang="ja-JP" altLang="en-US" sz="3200" dirty="0">
                <a:latin typeface="ＭＳ 明朝" panose="02020609040205080304" pitchFamily="17" charset="-128"/>
                <a:ea typeface="ＭＳ 明朝" panose="02020609040205080304" pitchFamily="17" charset="-128"/>
              </a:rPr>
              <a:t>に対する思いや意図，音楽を聴いて感じ取ったことや</a:t>
            </a:r>
            <a:endParaRPr lang="en-US" altLang="ja-JP" sz="3200" dirty="0">
              <a:latin typeface="ＭＳ 明朝" panose="02020609040205080304" pitchFamily="17" charset="-128"/>
              <a:ea typeface="ＭＳ 明朝" panose="02020609040205080304" pitchFamily="17" charset="-128"/>
            </a:endParaRPr>
          </a:p>
          <a:p>
            <a:r>
              <a:rPr lang="en-US" altLang="ja-JP" sz="3200" dirty="0">
                <a:latin typeface="ＭＳ 明朝" panose="02020609040205080304" pitchFamily="17" charset="-128"/>
                <a:ea typeface="ＭＳ 明朝" panose="02020609040205080304" pitchFamily="17" charset="-128"/>
              </a:rPr>
              <a:t>      </a:t>
            </a:r>
            <a:r>
              <a:rPr lang="ja-JP" altLang="en-US" sz="3200" dirty="0">
                <a:latin typeface="ＭＳ 明朝" panose="02020609040205080304" pitchFamily="17" charset="-128"/>
                <a:ea typeface="ＭＳ 明朝" panose="02020609040205080304" pitchFamily="17" charset="-128"/>
              </a:rPr>
              <a:t>想像したことなどを伝え合い共感するなど，音や音楽</a:t>
            </a:r>
            <a:endParaRPr lang="en-US" altLang="ja-JP" sz="3200" dirty="0">
              <a:latin typeface="ＭＳ 明朝" panose="02020609040205080304" pitchFamily="17" charset="-128"/>
              <a:ea typeface="ＭＳ 明朝" panose="02020609040205080304" pitchFamily="17" charset="-128"/>
            </a:endParaRPr>
          </a:p>
          <a:p>
            <a:r>
              <a:rPr lang="en-US" altLang="ja-JP" sz="3200" dirty="0">
                <a:latin typeface="ＭＳ 明朝" panose="02020609040205080304" pitchFamily="17" charset="-128"/>
                <a:ea typeface="ＭＳ 明朝" panose="02020609040205080304" pitchFamily="17" charset="-128"/>
              </a:rPr>
              <a:t>      </a:t>
            </a:r>
            <a:r>
              <a:rPr lang="ja-JP" altLang="en-US" sz="3200" dirty="0">
                <a:latin typeface="ＭＳ 明朝" panose="02020609040205080304" pitchFamily="17" charset="-128"/>
                <a:ea typeface="ＭＳ 明朝" panose="02020609040205080304" pitchFamily="17" charset="-128"/>
              </a:rPr>
              <a:t>及び言葉によるコミュニケーションを図り，</a:t>
            </a:r>
            <a:r>
              <a:rPr lang="ja-JP" altLang="en-US" sz="3200" dirty="0">
                <a:solidFill>
                  <a:srgbClr val="FF0000"/>
                </a:solidFill>
                <a:latin typeface="ＭＳ 明朝" panose="02020609040205080304" pitchFamily="17" charset="-128"/>
                <a:ea typeface="ＭＳ 明朝" panose="02020609040205080304" pitchFamily="17" charset="-128"/>
              </a:rPr>
              <a:t>音楽科の</a:t>
            </a:r>
            <a:endParaRPr lang="en-US" altLang="ja-JP" sz="3200" dirty="0">
              <a:solidFill>
                <a:srgbClr val="FF0000"/>
              </a:solidFill>
              <a:latin typeface="ＭＳ 明朝" panose="02020609040205080304" pitchFamily="17" charset="-128"/>
              <a:ea typeface="ＭＳ 明朝" panose="02020609040205080304" pitchFamily="17" charset="-128"/>
            </a:endParaRPr>
          </a:p>
          <a:p>
            <a:r>
              <a:rPr lang="en-US" altLang="ja-JP" sz="3200" dirty="0">
                <a:solidFill>
                  <a:srgbClr val="FF0000"/>
                </a:solidFill>
                <a:latin typeface="ＭＳ 明朝" panose="02020609040205080304" pitchFamily="17" charset="-128"/>
                <a:ea typeface="ＭＳ 明朝" panose="02020609040205080304" pitchFamily="17" charset="-128"/>
              </a:rPr>
              <a:t>      </a:t>
            </a:r>
            <a:r>
              <a:rPr lang="ja-JP" altLang="en-US" sz="3200" dirty="0">
                <a:solidFill>
                  <a:srgbClr val="FF0000"/>
                </a:solidFill>
                <a:latin typeface="ＭＳ 明朝" panose="02020609040205080304" pitchFamily="17" charset="-128"/>
                <a:ea typeface="ＭＳ 明朝" panose="02020609040205080304" pitchFamily="17" charset="-128"/>
              </a:rPr>
              <a:t>特質に応じた言語活動</a:t>
            </a:r>
            <a:r>
              <a:rPr lang="ja-JP" altLang="en-US" sz="3200" dirty="0">
                <a:latin typeface="ＭＳ 明朝" panose="02020609040205080304" pitchFamily="17" charset="-128"/>
                <a:ea typeface="ＭＳ 明朝" panose="02020609040205080304" pitchFamily="17" charset="-128"/>
              </a:rPr>
              <a:t>を適切に位置付けられるよう指</a:t>
            </a:r>
            <a:endParaRPr lang="en-US" altLang="ja-JP" sz="3200" dirty="0">
              <a:latin typeface="ＭＳ 明朝" panose="02020609040205080304" pitchFamily="17" charset="-128"/>
              <a:ea typeface="ＭＳ 明朝" panose="02020609040205080304" pitchFamily="17" charset="-128"/>
            </a:endParaRPr>
          </a:p>
          <a:p>
            <a:r>
              <a:rPr lang="en-US" altLang="ja-JP" sz="3200" dirty="0">
                <a:latin typeface="ＭＳ 明朝" panose="02020609040205080304" pitchFamily="17" charset="-128"/>
                <a:ea typeface="ＭＳ 明朝" panose="02020609040205080304" pitchFamily="17" charset="-128"/>
              </a:rPr>
              <a:t>      </a:t>
            </a:r>
            <a:r>
              <a:rPr lang="ja-JP" altLang="en-US" sz="3200" dirty="0">
                <a:latin typeface="ＭＳ 明朝" panose="02020609040205080304" pitchFamily="17" charset="-128"/>
                <a:ea typeface="ＭＳ 明朝" panose="02020609040205080304" pitchFamily="17" charset="-128"/>
              </a:rPr>
              <a:t>導を工夫すること。</a:t>
            </a:r>
            <a:endParaRPr kumimoji="1" lang="en-US" altLang="ja-JP" sz="3200" dirty="0">
              <a:latin typeface="ＭＳ 明朝" panose="02020609040205080304" pitchFamily="17" charset="-128"/>
              <a:ea typeface="ＭＳ 明朝" panose="02020609040205080304" pitchFamily="17" charset="-128"/>
            </a:endParaRPr>
          </a:p>
        </p:txBody>
      </p:sp>
      <p:sp>
        <p:nvSpPr>
          <p:cNvPr id="18" name="正方形/長方形 17">
            <a:extLst>
              <a:ext uri="{FF2B5EF4-FFF2-40B4-BE49-F238E27FC236}">
                <a16:creationId xmlns:a16="http://schemas.microsoft.com/office/drawing/2014/main" id="{1549896D-1077-436F-A7B5-3C716421CEA3}"/>
              </a:ext>
            </a:extLst>
          </p:cNvPr>
          <p:cNvSpPr/>
          <p:nvPr/>
        </p:nvSpPr>
        <p:spPr>
          <a:xfrm>
            <a:off x="4905545" y="6198835"/>
            <a:ext cx="7180187" cy="400110"/>
          </a:xfrm>
          <a:prstGeom prst="rect">
            <a:avLst/>
          </a:prstGeom>
        </p:spPr>
        <p:txBody>
          <a:bodyPr wrap="square">
            <a:spAutoFit/>
          </a:bodyPr>
          <a:lstStyle/>
          <a:p>
            <a:r>
              <a:rPr lang="ja-JP" altLang="en-US" sz="2000" dirty="0">
                <a:solidFill>
                  <a:schemeClr val="accent1">
                    <a:lumMod val="75000"/>
                  </a:schemeClr>
                </a:solidFill>
                <a:latin typeface="ＭＳ 明朝" panose="02020609040205080304" pitchFamily="17" charset="-128"/>
                <a:ea typeface="ＭＳ 明朝" panose="02020609040205080304" pitchFamily="17" charset="-128"/>
              </a:rPr>
              <a:t>＜</a:t>
            </a:r>
            <a:r>
              <a:rPr lang="en-US" altLang="ja-JP" sz="2000" dirty="0">
                <a:solidFill>
                  <a:schemeClr val="accent1">
                    <a:lumMod val="75000"/>
                  </a:schemeClr>
                </a:solidFill>
                <a:latin typeface="ＭＳ 明朝" panose="02020609040205080304" pitchFamily="17" charset="-128"/>
                <a:ea typeface="ＭＳ 明朝" panose="02020609040205080304" pitchFamily="17" charset="-128"/>
              </a:rPr>
              <a:t>2</a:t>
            </a:r>
            <a:r>
              <a:rPr lang="ja-JP" altLang="en-US" sz="2000" dirty="0">
                <a:solidFill>
                  <a:schemeClr val="accent1">
                    <a:lumMod val="75000"/>
                  </a:schemeClr>
                </a:solidFill>
                <a:latin typeface="ＭＳ 明朝" panose="02020609040205080304" pitchFamily="17" charset="-128"/>
                <a:ea typeface="ＭＳ 明朝" panose="02020609040205080304" pitchFamily="17" charset="-128"/>
              </a:rPr>
              <a:t>　内容の取扱いと指導上の配慮事項　２</a:t>
            </a:r>
            <a:r>
              <a:rPr lang="en-US" altLang="ja-JP" sz="2000" dirty="0">
                <a:solidFill>
                  <a:schemeClr val="accent1">
                    <a:lumMod val="75000"/>
                  </a:schemeClr>
                </a:solidFill>
                <a:latin typeface="ＭＳ 明朝" panose="02020609040205080304" pitchFamily="17" charset="-128"/>
                <a:ea typeface="ＭＳ 明朝" panose="02020609040205080304" pitchFamily="17" charset="-128"/>
              </a:rPr>
              <a:t>(</a:t>
            </a:r>
            <a:r>
              <a:rPr lang="ja-JP" altLang="en-US" sz="2000" dirty="0">
                <a:solidFill>
                  <a:schemeClr val="accent1">
                    <a:lumMod val="75000"/>
                  </a:schemeClr>
                </a:solidFill>
                <a:latin typeface="ＭＳ 明朝" panose="02020609040205080304" pitchFamily="17" charset="-128"/>
                <a:ea typeface="ＭＳ 明朝" panose="02020609040205080304" pitchFamily="17" charset="-128"/>
              </a:rPr>
              <a:t>１</a:t>
            </a:r>
            <a:r>
              <a:rPr lang="en-US" altLang="ja-JP" sz="2000" dirty="0">
                <a:solidFill>
                  <a:schemeClr val="accent1">
                    <a:lumMod val="75000"/>
                  </a:schemeClr>
                </a:solidFill>
                <a:latin typeface="ＭＳ 明朝" panose="02020609040205080304" pitchFamily="17" charset="-128"/>
                <a:ea typeface="ＭＳ 明朝" panose="02020609040205080304" pitchFamily="17" charset="-128"/>
              </a:rPr>
              <a:t>)</a:t>
            </a:r>
            <a:r>
              <a:rPr lang="ja-JP" altLang="en-US" sz="2000" dirty="0">
                <a:solidFill>
                  <a:schemeClr val="accent1">
                    <a:lumMod val="75000"/>
                  </a:schemeClr>
                </a:solidFill>
                <a:latin typeface="ＭＳ 明朝" panose="02020609040205080304" pitchFamily="17" charset="-128"/>
                <a:ea typeface="ＭＳ 明朝" panose="02020609040205080304" pitchFamily="17" charset="-128"/>
              </a:rPr>
              <a:t>＞</a:t>
            </a:r>
            <a:endParaRPr lang="en-US" altLang="ja-JP" sz="2000" dirty="0">
              <a:solidFill>
                <a:schemeClr val="accent1">
                  <a:lumMod val="75000"/>
                </a:schemeClr>
              </a:solidFill>
              <a:latin typeface="ＭＳ 明朝" panose="02020609040205080304" pitchFamily="17" charset="-128"/>
              <a:ea typeface="ＭＳ 明朝" panose="02020609040205080304" pitchFamily="17" charset="-128"/>
            </a:endParaRPr>
          </a:p>
        </p:txBody>
      </p:sp>
      <p:sp>
        <p:nvSpPr>
          <p:cNvPr id="19" name="角丸四角形吹き出し 22">
            <a:extLst>
              <a:ext uri="{FF2B5EF4-FFF2-40B4-BE49-F238E27FC236}">
                <a16:creationId xmlns:a16="http://schemas.microsoft.com/office/drawing/2014/main" id="{EFE55D1C-C799-47B8-B76A-0D0CD616F0F2}"/>
              </a:ext>
            </a:extLst>
          </p:cNvPr>
          <p:cNvSpPr/>
          <p:nvPr/>
        </p:nvSpPr>
        <p:spPr>
          <a:xfrm>
            <a:off x="6747798" y="672159"/>
            <a:ext cx="3495679" cy="906800"/>
          </a:xfrm>
          <a:prstGeom prst="wedgeRoundRectCallout">
            <a:avLst>
              <a:gd name="adj1" fmla="val -103501"/>
              <a:gd name="adj2" fmla="val 30219"/>
              <a:gd name="adj3" fmla="val 16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latin typeface="ＭＳ 明朝" panose="02020609040205080304" pitchFamily="17" charset="-128"/>
                <a:ea typeface="ＭＳ 明朝" panose="02020609040205080304" pitchFamily="17" charset="-128"/>
              </a:rPr>
              <a:t>言葉のやりとりに終始しない</a:t>
            </a:r>
          </a:p>
        </p:txBody>
      </p:sp>
      <p:sp>
        <p:nvSpPr>
          <p:cNvPr id="9" name="正方形/長方形 8">
            <a:extLst>
              <a:ext uri="{FF2B5EF4-FFF2-40B4-BE49-F238E27FC236}">
                <a16:creationId xmlns:a16="http://schemas.microsoft.com/office/drawing/2014/main" id="{CC96B3AF-EF4B-4BE3-B528-59F30DC7568A}"/>
              </a:ext>
            </a:extLst>
          </p:cNvPr>
          <p:cNvSpPr/>
          <p:nvPr/>
        </p:nvSpPr>
        <p:spPr>
          <a:xfrm>
            <a:off x="367906" y="1828799"/>
            <a:ext cx="11476412" cy="4295335"/>
          </a:xfrm>
          <a:prstGeom prst="rect">
            <a:avLst/>
          </a:prstGeom>
          <a:noFill/>
          <a:ln w="38100">
            <a:solidFill>
              <a:srgbClr val="4DB3B1"/>
            </a:solidFill>
          </a:ln>
          <a:effectLst>
            <a:glow rad="63500">
              <a:srgbClr val="4DB3B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403515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85534" y="2186606"/>
            <a:ext cx="12066887" cy="1569660"/>
          </a:xfrm>
          <a:prstGeom prst="rect">
            <a:avLst/>
          </a:prstGeom>
          <a:noFill/>
          <a:ln>
            <a:noFill/>
          </a:ln>
        </p:spPr>
        <p:txBody>
          <a:bodyPr wrap="square" rtlCol="0">
            <a:spAutoFit/>
          </a:bodyPr>
          <a:lstStyle/>
          <a:p>
            <a:r>
              <a:rPr lang="ja-JP" altLang="en-US" sz="2400" dirty="0">
                <a:latin typeface="ＭＳ 明朝" panose="02020609040205080304" pitchFamily="17" charset="-128"/>
                <a:ea typeface="ＭＳ 明朝" panose="02020609040205080304" pitchFamily="17" charset="-128"/>
              </a:rPr>
              <a:t> </a:t>
            </a:r>
            <a:r>
              <a:rPr lang="ja-JP" altLang="en-US" sz="3200" dirty="0">
                <a:latin typeface="ＭＳ 明朝" panose="02020609040205080304" pitchFamily="17" charset="-128"/>
                <a:ea typeface="ＭＳ 明朝" panose="02020609040205080304" pitchFamily="17" charset="-128"/>
              </a:rPr>
              <a:t>ウ</a:t>
            </a:r>
            <a:r>
              <a:rPr lang="ja-JP" altLang="en-US" sz="2800" dirty="0">
                <a:latin typeface="ＭＳ 明朝" panose="02020609040205080304" pitchFamily="17" charset="-128"/>
                <a:ea typeface="ＭＳ 明朝" panose="02020609040205080304" pitchFamily="17" charset="-128"/>
              </a:rPr>
              <a:t>  </a:t>
            </a:r>
            <a:r>
              <a:rPr lang="ja-JP" altLang="en-US" sz="3200" dirty="0">
                <a:solidFill>
                  <a:srgbClr val="FF0000"/>
                </a:solidFill>
                <a:latin typeface="ＭＳ 明朝" panose="02020609040205080304" pitchFamily="17" charset="-128"/>
                <a:ea typeface="ＭＳ 明朝" panose="02020609040205080304" pitchFamily="17" charset="-128"/>
              </a:rPr>
              <a:t>第３学年及び第４学年で取り上げる旋律楽器</a:t>
            </a:r>
            <a:r>
              <a:rPr lang="ja-JP" altLang="en-US" sz="3200" dirty="0">
                <a:latin typeface="ＭＳ 明朝" panose="02020609040205080304" pitchFamily="17" charset="-128"/>
                <a:ea typeface="ＭＳ 明朝" panose="02020609040205080304" pitchFamily="17" charset="-128"/>
              </a:rPr>
              <a:t>は，既習の楽</a:t>
            </a:r>
            <a:endParaRPr lang="en-US" altLang="ja-JP" sz="3200" dirty="0">
              <a:latin typeface="ＭＳ 明朝" panose="02020609040205080304" pitchFamily="17" charset="-128"/>
              <a:ea typeface="ＭＳ 明朝" panose="02020609040205080304" pitchFamily="17" charset="-128"/>
            </a:endParaRPr>
          </a:p>
          <a:p>
            <a:r>
              <a:rPr lang="en-US" altLang="ja-JP" sz="3200" dirty="0">
                <a:latin typeface="ＭＳ 明朝" panose="02020609040205080304" pitchFamily="17" charset="-128"/>
                <a:ea typeface="ＭＳ 明朝" panose="02020609040205080304" pitchFamily="17" charset="-128"/>
              </a:rPr>
              <a:t>  </a:t>
            </a:r>
            <a:r>
              <a:rPr lang="ja-JP" altLang="en-US" sz="3200" dirty="0">
                <a:latin typeface="ＭＳ 明朝" panose="02020609040205080304" pitchFamily="17" charset="-128"/>
                <a:ea typeface="ＭＳ 明朝" panose="02020609040205080304" pitchFamily="17" charset="-128"/>
              </a:rPr>
              <a:t>器を含めて，リコーダーや鍵盤楽器，</a:t>
            </a:r>
            <a:r>
              <a:rPr lang="ja-JP" altLang="en-US" sz="3200" dirty="0">
                <a:solidFill>
                  <a:srgbClr val="FF0000"/>
                </a:solidFill>
                <a:latin typeface="ＭＳ 明朝" panose="02020609040205080304" pitchFamily="17" charset="-128"/>
                <a:ea typeface="ＭＳ 明朝" panose="02020609040205080304" pitchFamily="17" charset="-128"/>
              </a:rPr>
              <a:t>和楽器</a:t>
            </a:r>
            <a:r>
              <a:rPr lang="ja-JP" altLang="en-US" sz="3200" dirty="0">
                <a:latin typeface="ＭＳ 明朝" panose="02020609040205080304" pitchFamily="17" charset="-128"/>
                <a:ea typeface="ＭＳ 明朝" panose="02020609040205080304" pitchFamily="17" charset="-128"/>
              </a:rPr>
              <a:t>などの中から児</a:t>
            </a:r>
            <a:endParaRPr lang="en-US" altLang="ja-JP" sz="3200" dirty="0">
              <a:latin typeface="ＭＳ 明朝" panose="02020609040205080304" pitchFamily="17" charset="-128"/>
              <a:ea typeface="ＭＳ 明朝" panose="02020609040205080304" pitchFamily="17" charset="-128"/>
            </a:endParaRPr>
          </a:p>
          <a:p>
            <a:r>
              <a:rPr lang="en-US" altLang="ja-JP" sz="3200" dirty="0">
                <a:latin typeface="ＭＳ 明朝" panose="02020609040205080304" pitchFamily="17" charset="-128"/>
                <a:ea typeface="ＭＳ 明朝" panose="02020609040205080304" pitchFamily="17" charset="-128"/>
              </a:rPr>
              <a:t>  </a:t>
            </a:r>
            <a:r>
              <a:rPr lang="ja-JP" altLang="en-US" sz="3200" dirty="0">
                <a:latin typeface="ＭＳ 明朝" panose="02020609040205080304" pitchFamily="17" charset="-128"/>
                <a:ea typeface="ＭＳ 明朝" panose="02020609040205080304" pitchFamily="17" charset="-128"/>
              </a:rPr>
              <a:t>童や学校の実態を考慮して選択すること。</a:t>
            </a:r>
          </a:p>
        </p:txBody>
      </p:sp>
      <p:sp>
        <p:nvSpPr>
          <p:cNvPr id="7" name="テキスト ボックス 6">
            <a:extLst>
              <a:ext uri="{FF2B5EF4-FFF2-40B4-BE49-F238E27FC236}">
                <a16:creationId xmlns:a16="http://schemas.microsoft.com/office/drawing/2014/main" id="{07C11EA2-11B6-431C-A9EC-17D3606CBA7F}"/>
              </a:ext>
            </a:extLst>
          </p:cNvPr>
          <p:cNvSpPr txBox="1"/>
          <p:nvPr/>
        </p:nvSpPr>
        <p:spPr>
          <a:xfrm>
            <a:off x="-37370" y="790414"/>
            <a:ext cx="10353498" cy="646331"/>
          </a:xfrm>
          <a:prstGeom prst="rect">
            <a:avLst/>
          </a:prstGeom>
          <a:noFill/>
          <a:ln>
            <a:noFill/>
          </a:ln>
        </p:spPr>
        <p:txBody>
          <a:bodyPr wrap="square" rtlCol="0">
            <a:spAutoFit/>
          </a:bodyPr>
          <a:lstStyle/>
          <a:p>
            <a:r>
              <a:rPr kumimoji="1" lang="ja-JP" altLang="en-US" sz="3600" dirty="0">
                <a:latin typeface="ＭＳ 明朝" panose="02020609040205080304" pitchFamily="17" charset="-128"/>
                <a:ea typeface="ＭＳ 明朝" panose="02020609040205080304" pitchFamily="17" charset="-128"/>
              </a:rPr>
              <a:t>④「我が国や郷土の音楽」に関する学習の充実</a:t>
            </a:r>
            <a:endParaRPr kumimoji="1" lang="en-US" altLang="ja-JP" sz="3600" dirty="0">
              <a:latin typeface="ＭＳ 明朝" panose="02020609040205080304" pitchFamily="17" charset="-128"/>
              <a:ea typeface="ＭＳ 明朝" panose="02020609040205080304" pitchFamily="17" charset="-128"/>
            </a:endParaRPr>
          </a:p>
        </p:txBody>
      </p:sp>
      <p:sp>
        <p:nvSpPr>
          <p:cNvPr id="9" name="正方形/長方形 8">
            <a:extLst>
              <a:ext uri="{FF2B5EF4-FFF2-40B4-BE49-F238E27FC236}">
                <a16:creationId xmlns:a16="http://schemas.microsoft.com/office/drawing/2014/main" id="{1549896D-1077-436F-A7B5-3C716421CEA3}"/>
              </a:ext>
            </a:extLst>
          </p:cNvPr>
          <p:cNvSpPr/>
          <p:nvPr/>
        </p:nvSpPr>
        <p:spPr>
          <a:xfrm>
            <a:off x="5912286" y="6067828"/>
            <a:ext cx="6279714" cy="400110"/>
          </a:xfrm>
          <a:prstGeom prst="rect">
            <a:avLst/>
          </a:prstGeom>
        </p:spPr>
        <p:txBody>
          <a:bodyPr wrap="square">
            <a:spAutoFit/>
          </a:bodyPr>
          <a:lstStyle/>
          <a:p>
            <a:r>
              <a:rPr lang="ja-JP" altLang="en-US" sz="2000" dirty="0">
                <a:solidFill>
                  <a:schemeClr val="accent1">
                    <a:lumMod val="75000"/>
                  </a:schemeClr>
                </a:solidFill>
                <a:latin typeface="ＭＳ 明朝" panose="02020609040205080304" pitchFamily="17" charset="-128"/>
                <a:ea typeface="ＭＳ 明朝" panose="02020609040205080304" pitchFamily="17" charset="-128"/>
              </a:rPr>
              <a:t>＜</a:t>
            </a:r>
            <a:r>
              <a:rPr lang="en-US" altLang="ja-JP" sz="2000" dirty="0">
                <a:solidFill>
                  <a:schemeClr val="accent1">
                    <a:lumMod val="75000"/>
                  </a:schemeClr>
                </a:solidFill>
                <a:latin typeface="ＭＳ 明朝" panose="02020609040205080304" pitchFamily="17" charset="-128"/>
                <a:ea typeface="ＭＳ 明朝" panose="02020609040205080304" pitchFamily="17" charset="-128"/>
              </a:rPr>
              <a:t>2</a:t>
            </a:r>
            <a:r>
              <a:rPr lang="ja-JP" altLang="en-US" sz="2000" dirty="0">
                <a:solidFill>
                  <a:schemeClr val="accent1">
                    <a:lumMod val="75000"/>
                  </a:schemeClr>
                </a:solidFill>
                <a:latin typeface="ＭＳ 明朝" panose="02020609040205080304" pitchFamily="17" charset="-128"/>
                <a:ea typeface="ＭＳ 明朝" panose="02020609040205080304" pitchFamily="17" charset="-128"/>
              </a:rPr>
              <a:t>　内容の取扱いと指導上の配慮事項　２</a:t>
            </a:r>
            <a:r>
              <a:rPr lang="en-US" altLang="ja-JP" sz="2000" dirty="0">
                <a:solidFill>
                  <a:schemeClr val="accent1">
                    <a:lumMod val="75000"/>
                  </a:schemeClr>
                </a:solidFill>
                <a:latin typeface="ＭＳ 明朝" panose="02020609040205080304" pitchFamily="17" charset="-128"/>
                <a:ea typeface="ＭＳ 明朝" panose="02020609040205080304" pitchFamily="17" charset="-128"/>
              </a:rPr>
              <a:t>(</a:t>
            </a:r>
            <a:r>
              <a:rPr lang="ja-JP" altLang="en-US" sz="2000" dirty="0">
                <a:solidFill>
                  <a:schemeClr val="accent1">
                    <a:lumMod val="75000"/>
                  </a:schemeClr>
                </a:solidFill>
                <a:latin typeface="ＭＳ 明朝" panose="02020609040205080304" pitchFamily="17" charset="-128"/>
                <a:ea typeface="ＭＳ 明朝" panose="02020609040205080304" pitchFamily="17" charset="-128"/>
              </a:rPr>
              <a:t>３</a:t>
            </a:r>
            <a:r>
              <a:rPr lang="en-US" altLang="ja-JP" sz="2000" dirty="0">
                <a:solidFill>
                  <a:schemeClr val="accent1">
                    <a:lumMod val="75000"/>
                  </a:schemeClr>
                </a:solidFill>
                <a:latin typeface="ＭＳ 明朝" panose="02020609040205080304" pitchFamily="17" charset="-128"/>
                <a:ea typeface="ＭＳ 明朝" panose="02020609040205080304" pitchFamily="17" charset="-128"/>
              </a:rPr>
              <a:t>)</a:t>
            </a:r>
            <a:r>
              <a:rPr lang="ja-JP" altLang="en-US" sz="2000" dirty="0">
                <a:solidFill>
                  <a:schemeClr val="accent1">
                    <a:lumMod val="75000"/>
                  </a:schemeClr>
                </a:solidFill>
                <a:latin typeface="ＭＳ 明朝" panose="02020609040205080304" pitchFamily="17" charset="-128"/>
                <a:ea typeface="ＭＳ 明朝" panose="02020609040205080304" pitchFamily="17" charset="-128"/>
              </a:rPr>
              <a:t>＞</a:t>
            </a:r>
            <a:endParaRPr lang="en-US" altLang="ja-JP" sz="2000" dirty="0">
              <a:solidFill>
                <a:schemeClr val="accent1">
                  <a:lumMod val="75000"/>
                </a:schemeClr>
              </a:solidFill>
              <a:latin typeface="ＭＳ 明朝" panose="02020609040205080304" pitchFamily="17" charset="-128"/>
              <a:ea typeface="ＭＳ 明朝" panose="02020609040205080304" pitchFamily="17" charset="-128"/>
            </a:endParaRPr>
          </a:p>
        </p:txBody>
      </p:sp>
      <p:sp>
        <p:nvSpPr>
          <p:cNvPr id="12" name="正方形/長方形 11">
            <a:extLst>
              <a:ext uri="{FF2B5EF4-FFF2-40B4-BE49-F238E27FC236}">
                <a16:creationId xmlns:a16="http://schemas.microsoft.com/office/drawing/2014/main" id="{BE631375-D317-44B9-BBE5-4847624816A2}"/>
              </a:ext>
            </a:extLst>
          </p:cNvPr>
          <p:cNvSpPr/>
          <p:nvPr/>
        </p:nvSpPr>
        <p:spPr>
          <a:xfrm>
            <a:off x="0" y="-4248"/>
            <a:ext cx="12192000" cy="518160"/>
          </a:xfrm>
          <a:prstGeom prst="rect">
            <a:avLst/>
          </a:prstGeom>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ja-JP" sz="2400" b="1" dirty="0">
                <a:solidFill>
                  <a:schemeClr val="bg1"/>
                </a:solidFill>
                <a:latin typeface="ＭＳ 明朝" panose="02020609040205080304" pitchFamily="17" charset="-128"/>
                <a:ea typeface="ＭＳ 明朝" panose="02020609040205080304" pitchFamily="17" charset="-128"/>
              </a:rPr>
              <a:t>(2)</a:t>
            </a:r>
            <a:r>
              <a:rPr lang="ja-JP" altLang="en-US" sz="2400" b="1" dirty="0">
                <a:solidFill>
                  <a:schemeClr val="bg1"/>
                </a:solidFill>
                <a:latin typeface="ＭＳ 明朝" panose="02020609040205080304" pitchFamily="17" charset="-128"/>
                <a:ea typeface="ＭＳ 明朝" panose="02020609040205080304" pitchFamily="17" charset="-128"/>
              </a:rPr>
              <a:t>内容の取扱いと指導上の配慮事項</a:t>
            </a:r>
            <a:endParaRPr kumimoji="1" lang="ja-JP" altLang="en-US" sz="2400" b="1" dirty="0">
              <a:solidFill>
                <a:schemeClr val="bg1"/>
              </a:solidFill>
              <a:latin typeface="ＭＳ 明朝" panose="02020609040205080304" pitchFamily="17" charset="-128"/>
              <a:ea typeface="ＭＳ 明朝" panose="02020609040205080304" pitchFamily="17" charset="-128"/>
            </a:endParaRPr>
          </a:p>
        </p:txBody>
      </p:sp>
      <p:sp>
        <p:nvSpPr>
          <p:cNvPr id="13" name="テキスト ボックス 12">
            <a:extLst>
              <a:ext uri="{FF2B5EF4-FFF2-40B4-BE49-F238E27FC236}">
                <a16:creationId xmlns:a16="http://schemas.microsoft.com/office/drawing/2014/main" id="{E27CBACE-C00D-433C-8742-AD11C1417CA8}"/>
              </a:ext>
            </a:extLst>
          </p:cNvPr>
          <p:cNvSpPr txBox="1"/>
          <p:nvPr/>
        </p:nvSpPr>
        <p:spPr>
          <a:xfrm>
            <a:off x="9797143" y="73058"/>
            <a:ext cx="2435165" cy="430887"/>
          </a:xfrm>
          <a:prstGeom prst="rect">
            <a:avLst/>
          </a:prstGeom>
          <a:noFill/>
          <a:ln>
            <a:noFill/>
          </a:ln>
        </p:spPr>
        <p:txBody>
          <a:bodyPr wrap="square" rtlCol="0">
            <a:spAutoFit/>
          </a:bodyPr>
          <a:lstStyle/>
          <a:p>
            <a:r>
              <a:rPr lang="ja-JP" altLang="en-US" sz="2200" b="1" dirty="0">
                <a:solidFill>
                  <a:schemeClr val="bg1"/>
                </a:solidFill>
                <a:latin typeface="ＭＳ 明朝" panose="02020609040205080304" pitchFamily="17" charset="-128"/>
                <a:ea typeface="ＭＳ 明朝" panose="02020609040205080304" pitchFamily="17" charset="-128"/>
              </a:rPr>
              <a:t>解説　</a:t>
            </a:r>
            <a:r>
              <a:rPr lang="en-US" altLang="ja-JP" sz="2200" b="1" dirty="0">
                <a:solidFill>
                  <a:schemeClr val="bg1"/>
                </a:solidFill>
                <a:latin typeface="ＭＳ 明朝" panose="02020609040205080304" pitchFamily="17" charset="-128"/>
                <a:ea typeface="ＭＳ 明朝" panose="02020609040205080304" pitchFamily="17" charset="-128"/>
              </a:rPr>
              <a:t>p128,p131</a:t>
            </a:r>
            <a:endParaRPr lang="ja-JP" altLang="en-US" sz="2200" b="1" dirty="0">
              <a:solidFill>
                <a:schemeClr val="bg1"/>
              </a:solidFill>
              <a:latin typeface="ＭＳ 明朝" panose="02020609040205080304" pitchFamily="17" charset="-128"/>
              <a:ea typeface="ＭＳ 明朝" panose="02020609040205080304" pitchFamily="17" charset="-128"/>
            </a:endParaRPr>
          </a:p>
        </p:txBody>
      </p:sp>
      <p:sp>
        <p:nvSpPr>
          <p:cNvPr id="15" name="テキスト ボックス 14">
            <a:extLst>
              <a:ext uri="{FF2B5EF4-FFF2-40B4-BE49-F238E27FC236}">
                <a16:creationId xmlns:a16="http://schemas.microsoft.com/office/drawing/2014/main" id="{9CBE5CCC-1EEA-4596-B91D-3D279D3BC462}"/>
              </a:ext>
            </a:extLst>
          </p:cNvPr>
          <p:cNvSpPr txBox="1"/>
          <p:nvPr/>
        </p:nvSpPr>
        <p:spPr>
          <a:xfrm>
            <a:off x="157540" y="4716878"/>
            <a:ext cx="11784088" cy="1077218"/>
          </a:xfrm>
          <a:prstGeom prst="rect">
            <a:avLst/>
          </a:prstGeom>
          <a:noFill/>
          <a:ln>
            <a:noFill/>
          </a:ln>
        </p:spPr>
        <p:txBody>
          <a:bodyPr wrap="square" rtlCol="0">
            <a:spAutoFit/>
          </a:bodyPr>
          <a:lstStyle/>
          <a:p>
            <a:r>
              <a:rPr lang="ja-JP" altLang="en-US" sz="2400" dirty="0">
                <a:latin typeface="ＭＳ 明朝" panose="02020609040205080304" pitchFamily="17" charset="-128"/>
                <a:ea typeface="ＭＳ 明朝" panose="02020609040205080304" pitchFamily="17" charset="-128"/>
              </a:rPr>
              <a:t> </a:t>
            </a:r>
            <a:r>
              <a:rPr lang="en-US" altLang="ja-JP" sz="2400" dirty="0">
                <a:latin typeface="ＭＳ 明朝" panose="02020609040205080304" pitchFamily="17" charset="-128"/>
                <a:ea typeface="ＭＳ 明朝" panose="02020609040205080304" pitchFamily="17" charset="-128"/>
              </a:rPr>
              <a:t>(3)</a:t>
            </a:r>
            <a:r>
              <a:rPr lang="en-US" altLang="ja-JP" sz="2200" dirty="0">
                <a:latin typeface="ＭＳ 明朝" panose="02020609040205080304" pitchFamily="17" charset="-128"/>
                <a:ea typeface="ＭＳ 明朝" panose="02020609040205080304" pitchFamily="17" charset="-128"/>
              </a:rPr>
              <a:t>  </a:t>
            </a:r>
            <a:r>
              <a:rPr lang="ja-JP" altLang="en-US" sz="3200" dirty="0">
                <a:latin typeface="ＭＳ 明朝" panose="02020609040205080304" pitchFamily="17" charset="-128"/>
                <a:ea typeface="ＭＳ 明朝" panose="02020609040205080304" pitchFamily="17" charset="-128"/>
              </a:rPr>
              <a:t>音源や楽譜等の示し方，伴奏の仕方，曲に合った歌い方や</a:t>
            </a:r>
            <a:endParaRPr lang="en-US" altLang="ja-JP" sz="3200" dirty="0">
              <a:latin typeface="ＭＳ 明朝" panose="02020609040205080304" pitchFamily="17" charset="-128"/>
              <a:ea typeface="ＭＳ 明朝" panose="02020609040205080304" pitchFamily="17" charset="-128"/>
            </a:endParaRPr>
          </a:p>
          <a:p>
            <a:r>
              <a:rPr lang="en-US" altLang="ja-JP" sz="3200" dirty="0">
                <a:latin typeface="ＭＳ 明朝" panose="02020609040205080304" pitchFamily="17" charset="-128"/>
                <a:ea typeface="ＭＳ 明朝" panose="02020609040205080304" pitchFamily="17" charset="-128"/>
              </a:rPr>
              <a:t>  </a:t>
            </a:r>
            <a:r>
              <a:rPr lang="ja-JP" altLang="en-US" sz="3200" dirty="0">
                <a:latin typeface="ＭＳ 明朝" panose="02020609040205080304" pitchFamily="17" charset="-128"/>
                <a:ea typeface="ＭＳ 明朝" panose="02020609040205080304" pitchFamily="17" charset="-128"/>
              </a:rPr>
              <a:t>楽器の演奏の仕方などの</a:t>
            </a:r>
            <a:r>
              <a:rPr lang="ja-JP" altLang="en-US" sz="3200" dirty="0">
                <a:solidFill>
                  <a:srgbClr val="FF0000"/>
                </a:solidFill>
                <a:latin typeface="ＭＳ 明朝" panose="02020609040205080304" pitchFamily="17" charset="-128"/>
                <a:ea typeface="ＭＳ 明朝" panose="02020609040205080304" pitchFamily="17" charset="-128"/>
              </a:rPr>
              <a:t>指導方法を工夫する</a:t>
            </a:r>
            <a:r>
              <a:rPr lang="ja-JP" altLang="en-US" sz="3200" dirty="0">
                <a:latin typeface="ＭＳ 明朝" panose="02020609040205080304" pitchFamily="17" charset="-128"/>
                <a:ea typeface="ＭＳ 明朝" panose="02020609040205080304" pitchFamily="17" charset="-128"/>
              </a:rPr>
              <a:t>こと。</a:t>
            </a:r>
          </a:p>
        </p:txBody>
      </p:sp>
      <p:sp>
        <p:nvSpPr>
          <p:cNvPr id="16" name="正方形/長方形 15">
            <a:extLst>
              <a:ext uri="{FF2B5EF4-FFF2-40B4-BE49-F238E27FC236}">
                <a16:creationId xmlns:a16="http://schemas.microsoft.com/office/drawing/2014/main" id="{AAD68E9B-9D2E-4714-B304-5165655297A4}"/>
              </a:ext>
            </a:extLst>
          </p:cNvPr>
          <p:cNvSpPr/>
          <p:nvPr/>
        </p:nvSpPr>
        <p:spPr>
          <a:xfrm>
            <a:off x="5845858" y="3784078"/>
            <a:ext cx="6346142" cy="400110"/>
          </a:xfrm>
          <a:prstGeom prst="rect">
            <a:avLst/>
          </a:prstGeom>
        </p:spPr>
        <p:txBody>
          <a:bodyPr wrap="square">
            <a:spAutoFit/>
          </a:bodyPr>
          <a:lstStyle/>
          <a:p>
            <a:r>
              <a:rPr lang="ja-JP" altLang="en-US" sz="2000" dirty="0">
                <a:solidFill>
                  <a:schemeClr val="accent1">
                    <a:lumMod val="75000"/>
                  </a:schemeClr>
                </a:solidFill>
                <a:latin typeface="ＭＳ 明朝" panose="02020609040205080304" pitchFamily="17" charset="-128"/>
                <a:ea typeface="ＭＳ 明朝" panose="02020609040205080304" pitchFamily="17" charset="-128"/>
              </a:rPr>
              <a:t>＜</a:t>
            </a:r>
            <a:r>
              <a:rPr lang="en-US" altLang="ja-JP" sz="2000" dirty="0">
                <a:solidFill>
                  <a:schemeClr val="accent1">
                    <a:lumMod val="75000"/>
                  </a:schemeClr>
                </a:solidFill>
                <a:latin typeface="ＭＳ 明朝" panose="02020609040205080304" pitchFamily="17" charset="-128"/>
                <a:ea typeface="ＭＳ 明朝" panose="02020609040205080304" pitchFamily="17" charset="-128"/>
              </a:rPr>
              <a:t>2</a:t>
            </a:r>
            <a:r>
              <a:rPr lang="ja-JP" altLang="en-US" sz="2000" dirty="0">
                <a:solidFill>
                  <a:schemeClr val="accent1">
                    <a:lumMod val="75000"/>
                  </a:schemeClr>
                </a:solidFill>
                <a:latin typeface="ＭＳ 明朝" panose="02020609040205080304" pitchFamily="17" charset="-128"/>
                <a:ea typeface="ＭＳ 明朝" panose="02020609040205080304" pitchFamily="17" charset="-128"/>
              </a:rPr>
              <a:t>　内容の取扱いと指導上の配慮事項　２</a:t>
            </a:r>
            <a:r>
              <a:rPr lang="en-US" altLang="ja-JP" sz="2000" dirty="0">
                <a:solidFill>
                  <a:schemeClr val="accent1">
                    <a:lumMod val="75000"/>
                  </a:schemeClr>
                </a:solidFill>
                <a:latin typeface="ＭＳ 明朝" panose="02020609040205080304" pitchFamily="17" charset="-128"/>
                <a:ea typeface="ＭＳ 明朝" panose="02020609040205080304" pitchFamily="17" charset="-128"/>
              </a:rPr>
              <a:t>(5)</a:t>
            </a:r>
            <a:r>
              <a:rPr lang="ja-JP" altLang="en-US" sz="2000" dirty="0">
                <a:solidFill>
                  <a:schemeClr val="accent1">
                    <a:lumMod val="75000"/>
                  </a:schemeClr>
                </a:solidFill>
                <a:latin typeface="ＭＳ 明朝" panose="02020609040205080304" pitchFamily="17" charset="-128"/>
                <a:ea typeface="ＭＳ 明朝" panose="02020609040205080304" pitchFamily="17" charset="-128"/>
              </a:rPr>
              <a:t>ウ＞</a:t>
            </a:r>
            <a:endParaRPr lang="en-US" altLang="ja-JP" sz="2000" dirty="0">
              <a:solidFill>
                <a:schemeClr val="accent1">
                  <a:lumMod val="75000"/>
                </a:schemeClr>
              </a:solidFill>
              <a:latin typeface="ＭＳ 明朝" panose="02020609040205080304" pitchFamily="17" charset="-128"/>
              <a:ea typeface="ＭＳ 明朝" panose="02020609040205080304" pitchFamily="17" charset="-128"/>
            </a:endParaRPr>
          </a:p>
        </p:txBody>
      </p:sp>
      <p:pic>
        <p:nvPicPr>
          <p:cNvPr id="2" name="図 1">
            <a:extLst>
              <a:ext uri="{FF2B5EF4-FFF2-40B4-BE49-F238E27FC236}">
                <a16:creationId xmlns:a16="http://schemas.microsoft.com/office/drawing/2014/main" id="{CBD11714-8EA9-49AA-ADC0-9E0BA67A0C0E}"/>
              </a:ext>
            </a:extLst>
          </p:cNvPr>
          <p:cNvPicPr>
            <a:picLocks noChangeAspect="1"/>
          </p:cNvPicPr>
          <p:nvPr/>
        </p:nvPicPr>
        <p:blipFill>
          <a:blip r:embed="rId3"/>
          <a:stretch>
            <a:fillRect/>
          </a:stretch>
        </p:blipFill>
        <p:spPr>
          <a:xfrm>
            <a:off x="10972800" y="591218"/>
            <a:ext cx="1104899" cy="1501432"/>
          </a:xfrm>
          <a:prstGeom prst="rect">
            <a:avLst/>
          </a:prstGeom>
        </p:spPr>
      </p:pic>
      <p:sp>
        <p:nvSpPr>
          <p:cNvPr id="17" name="角丸四角形吹き出し 22">
            <a:extLst>
              <a:ext uri="{FF2B5EF4-FFF2-40B4-BE49-F238E27FC236}">
                <a16:creationId xmlns:a16="http://schemas.microsoft.com/office/drawing/2014/main" id="{8609FBC7-17DF-47D4-A8F4-A942A2C2D98C}"/>
              </a:ext>
            </a:extLst>
          </p:cNvPr>
          <p:cNvSpPr/>
          <p:nvPr/>
        </p:nvSpPr>
        <p:spPr>
          <a:xfrm>
            <a:off x="879506" y="1497458"/>
            <a:ext cx="1471807" cy="492671"/>
          </a:xfrm>
          <a:prstGeom prst="wedgeRoundRectCallout">
            <a:avLst>
              <a:gd name="adj1" fmla="val 97998"/>
              <a:gd name="adj2" fmla="val 106991"/>
              <a:gd name="adj3" fmla="val 16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ＭＳ 明朝" panose="02020609040205080304" pitchFamily="17" charset="-128"/>
                <a:ea typeface="ＭＳ 明朝" panose="02020609040205080304" pitchFamily="17" charset="-128"/>
              </a:rPr>
              <a:t>加えられた</a:t>
            </a:r>
          </a:p>
        </p:txBody>
      </p:sp>
      <p:sp>
        <p:nvSpPr>
          <p:cNvPr id="18" name="角丸四角形吹き出し 22">
            <a:extLst>
              <a:ext uri="{FF2B5EF4-FFF2-40B4-BE49-F238E27FC236}">
                <a16:creationId xmlns:a16="http://schemas.microsoft.com/office/drawing/2014/main" id="{FC05CA91-FE7A-4332-9E1C-0617B322D534}"/>
              </a:ext>
            </a:extLst>
          </p:cNvPr>
          <p:cNvSpPr/>
          <p:nvPr/>
        </p:nvSpPr>
        <p:spPr>
          <a:xfrm>
            <a:off x="540991" y="4032071"/>
            <a:ext cx="1074418" cy="492671"/>
          </a:xfrm>
          <a:prstGeom prst="wedgeRoundRectCallout">
            <a:avLst>
              <a:gd name="adj1" fmla="val -3191"/>
              <a:gd name="adj2" fmla="val 149992"/>
              <a:gd name="adj3" fmla="val 16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ＭＳ 明朝" panose="02020609040205080304" pitchFamily="17" charset="-128"/>
                <a:ea typeface="ＭＳ 明朝" panose="02020609040205080304" pitchFamily="17" charset="-128"/>
              </a:rPr>
              <a:t>新設</a:t>
            </a:r>
          </a:p>
        </p:txBody>
      </p:sp>
      <p:sp>
        <p:nvSpPr>
          <p:cNvPr id="19" name="正方形/長方形 18">
            <a:extLst>
              <a:ext uri="{FF2B5EF4-FFF2-40B4-BE49-F238E27FC236}">
                <a16:creationId xmlns:a16="http://schemas.microsoft.com/office/drawing/2014/main" id="{CC96B3AF-EF4B-4BE3-B528-59F30DC7568A}"/>
              </a:ext>
            </a:extLst>
          </p:cNvPr>
          <p:cNvSpPr/>
          <p:nvPr/>
        </p:nvSpPr>
        <p:spPr>
          <a:xfrm>
            <a:off x="268448" y="2226654"/>
            <a:ext cx="11673180" cy="1567391"/>
          </a:xfrm>
          <a:prstGeom prst="rect">
            <a:avLst/>
          </a:prstGeom>
          <a:noFill/>
          <a:ln w="38100">
            <a:solidFill>
              <a:srgbClr val="4DB3B1"/>
            </a:solidFill>
          </a:ln>
          <a:effectLst>
            <a:glow rad="63500">
              <a:srgbClr val="4DB3B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latin typeface="ＭＳ 明朝" panose="02020609040205080304" pitchFamily="17" charset="-128"/>
              <a:ea typeface="ＭＳ 明朝" panose="02020609040205080304" pitchFamily="17" charset="-128"/>
            </a:endParaRPr>
          </a:p>
        </p:txBody>
      </p:sp>
      <p:sp>
        <p:nvSpPr>
          <p:cNvPr id="20" name="正方形/長方形 19">
            <a:extLst>
              <a:ext uri="{FF2B5EF4-FFF2-40B4-BE49-F238E27FC236}">
                <a16:creationId xmlns:a16="http://schemas.microsoft.com/office/drawing/2014/main" id="{CC96B3AF-EF4B-4BE3-B528-59F30DC7568A}"/>
              </a:ext>
            </a:extLst>
          </p:cNvPr>
          <p:cNvSpPr/>
          <p:nvPr/>
        </p:nvSpPr>
        <p:spPr>
          <a:xfrm>
            <a:off x="268447" y="4655232"/>
            <a:ext cx="11673181" cy="1282106"/>
          </a:xfrm>
          <a:prstGeom prst="rect">
            <a:avLst/>
          </a:prstGeom>
          <a:noFill/>
          <a:ln w="38100">
            <a:solidFill>
              <a:srgbClr val="4DB3B1"/>
            </a:solidFill>
          </a:ln>
          <a:effectLst>
            <a:glow rad="63500">
              <a:srgbClr val="4DB3B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548811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57E71AD0-AD70-41A8-A240-B93211CD4E0D}"/>
              </a:ext>
            </a:extLst>
          </p:cNvPr>
          <p:cNvSpPr/>
          <p:nvPr/>
        </p:nvSpPr>
        <p:spPr>
          <a:xfrm>
            <a:off x="0" y="-4248"/>
            <a:ext cx="12192000" cy="518160"/>
          </a:xfrm>
          <a:prstGeom prst="rect">
            <a:avLst/>
          </a:prstGeom>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sz="2400" b="1" dirty="0">
                <a:solidFill>
                  <a:schemeClr val="bg1"/>
                </a:solidFill>
                <a:latin typeface="ＭＳ 明朝" panose="02020609040205080304" pitchFamily="17" charset="-128"/>
                <a:ea typeface="ＭＳ 明朝" panose="02020609040205080304" pitchFamily="17" charset="-128"/>
              </a:rPr>
              <a:t>4  </a:t>
            </a:r>
            <a:r>
              <a:rPr kumimoji="1" lang="ja-JP" altLang="en-US" sz="2400" b="1" dirty="0">
                <a:solidFill>
                  <a:schemeClr val="bg1"/>
                </a:solidFill>
                <a:latin typeface="ＭＳ 明朝" panose="02020609040205080304" pitchFamily="17" charset="-128"/>
                <a:ea typeface="ＭＳ 明朝" panose="02020609040205080304" pitchFamily="17" charset="-128"/>
              </a:rPr>
              <a:t>移行期間中（平成３０年度及び平成３１年度）の対応や準備について</a:t>
            </a:r>
          </a:p>
        </p:txBody>
      </p:sp>
      <p:sp>
        <p:nvSpPr>
          <p:cNvPr id="9" name="テキスト ボックス 8"/>
          <p:cNvSpPr txBox="1"/>
          <p:nvPr/>
        </p:nvSpPr>
        <p:spPr>
          <a:xfrm>
            <a:off x="275492" y="1212186"/>
            <a:ext cx="12272108" cy="5016758"/>
          </a:xfrm>
          <a:prstGeom prst="rect">
            <a:avLst/>
          </a:prstGeom>
          <a:noFill/>
          <a:ln>
            <a:noFill/>
          </a:ln>
        </p:spPr>
        <p:txBody>
          <a:bodyPr wrap="square" rtlCol="0">
            <a:spAutoFit/>
          </a:bodyPr>
          <a:lstStyle/>
          <a:p>
            <a:r>
              <a:rPr kumimoji="1" lang="ja-JP" altLang="en-US" sz="3200" dirty="0">
                <a:latin typeface="ＭＳ 明朝" panose="02020609040205080304" pitchFamily="17" charset="-128"/>
                <a:ea typeface="ＭＳ 明朝" panose="02020609040205080304" pitchFamily="17" charset="-128"/>
              </a:rPr>
              <a:t>・　全部又は一部に</a:t>
            </a:r>
            <a:r>
              <a:rPr lang="ja-JP" altLang="en-US" sz="3200" dirty="0">
                <a:latin typeface="ＭＳ 明朝" panose="02020609040205080304" pitchFamily="17" charset="-128"/>
                <a:ea typeface="ＭＳ 明朝" panose="02020609040205080304" pitchFamily="17" charset="-128"/>
              </a:rPr>
              <a:t>ついて，新</a:t>
            </a:r>
            <a:r>
              <a:rPr kumimoji="1" lang="ja-JP" altLang="en-US" sz="3200" dirty="0">
                <a:latin typeface="ＭＳ 明朝" panose="02020609040205080304" pitchFamily="17" charset="-128"/>
                <a:ea typeface="ＭＳ 明朝" panose="02020609040205080304" pitchFamily="17" charset="-128"/>
              </a:rPr>
              <a:t>小学校学習指導要領第２章第６</a:t>
            </a:r>
            <a:endParaRPr kumimoji="1" lang="en-US" altLang="ja-JP" sz="3200" dirty="0">
              <a:latin typeface="ＭＳ 明朝" panose="02020609040205080304" pitchFamily="17" charset="-128"/>
              <a:ea typeface="ＭＳ 明朝" panose="02020609040205080304" pitchFamily="17" charset="-128"/>
            </a:endParaRPr>
          </a:p>
          <a:p>
            <a:r>
              <a:rPr kumimoji="1" lang="ja-JP" altLang="en-US" sz="3200" dirty="0">
                <a:latin typeface="ＭＳ 明朝" panose="02020609040205080304" pitchFamily="17" charset="-128"/>
                <a:ea typeface="ＭＳ 明朝" panose="02020609040205080304" pitchFamily="17" charset="-128"/>
              </a:rPr>
              <a:t>　節の規程によることが</a:t>
            </a:r>
            <a:r>
              <a:rPr lang="ja-JP" altLang="en-US" sz="3200" dirty="0">
                <a:latin typeface="ＭＳ 明朝" panose="02020609040205080304" pitchFamily="17" charset="-128"/>
                <a:ea typeface="ＭＳ 明朝" panose="02020609040205080304" pitchFamily="17" charset="-128"/>
              </a:rPr>
              <a:t>できる。学習評価については、現行の</a:t>
            </a:r>
            <a:endParaRPr lang="en-US" altLang="ja-JP" sz="3200" dirty="0">
              <a:latin typeface="ＭＳ 明朝" panose="02020609040205080304" pitchFamily="17" charset="-128"/>
              <a:ea typeface="ＭＳ 明朝" panose="02020609040205080304" pitchFamily="17" charset="-128"/>
            </a:endParaRPr>
          </a:p>
          <a:p>
            <a:r>
              <a:rPr lang="ja-JP" altLang="en-US" sz="3200" dirty="0">
                <a:latin typeface="ＭＳ 明朝" panose="02020609040205080304" pitchFamily="17" charset="-128"/>
                <a:ea typeface="ＭＳ 明朝" panose="02020609040205080304" pitchFamily="17" charset="-128"/>
              </a:rPr>
              <a:t>　４観点で行う。</a:t>
            </a:r>
            <a:endParaRPr lang="en-US" altLang="ja-JP" sz="3200" dirty="0">
              <a:latin typeface="ＭＳ 明朝" panose="02020609040205080304" pitchFamily="17" charset="-128"/>
              <a:ea typeface="ＭＳ 明朝" panose="02020609040205080304" pitchFamily="17" charset="-128"/>
            </a:endParaRPr>
          </a:p>
          <a:p>
            <a:endParaRPr kumimoji="1" lang="en-US" altLang="ja-JP" sz="3200" dirty="0">
              <a:latin typeface="ＭＳ 明朝" panose="02020609040205080304" pitchFamily="17" charset="-128"/>
              <a:ea typeface="ＭＳ 明朝" panose="02020609040205080304" pitchFamily="17" charset="-128"/>
            </a:endParaRPr>
          </a:p>
          <a:p>
            <a:r>
              <a:rPr kumimoji="1" lang="ja-JP" altLang="en-US" sz="3200" dirty="0">
                <a:latin typeface="ＭＳ 明朝" panose="02020609040205080304" pitchFamily="17" charset="-128"/>
                <a:ea typeface="ＭＳ 明朝" panose="02020609040205080304" pitchFamily="17" charset="-128"/>
              </a:rPr>
              <a:t>・　現行の目標や内容と，新の目標</a:t>
            </a:r>
            <a:r>
              <a:rPr lang="ja-JP" altLang="en-US" sz="3200" dirty="0">
                <a:latin typeface="ＭＳ 明朝" panose="02020609040205080304" pitchFamily="17" charset="-128"/>
                <a:ea typeface="ＭＳ 明朝" panose="02020609040205080304" pitchFamily="17" charset="-128"/>
              </a:rPr>
              <a:t>や内容との関連を意識する。</a:t>
            </a:r>
            <a:endParaRPr lang="en-US" altLang="ja-JP" sz="3200" dirty="0">
              <a:latin typeface="ＭＳ 明朝" panose="02020609040205080304" pitchFamily="17" charset="-128"/>
              <a:ea typeface="ＭＳ 明朝" panose="02020609040205080304" pitchFamily="17" charset="-128"/>
            </a:endParaRPr>
          </a:p>
          <a:p>
            <a:endParaRPr kumimoji="1" lang="en-US" altLang="ja-JP" sz="3200" dirty="0">
              <a:latin typeface="ＭＳ 明朝" panose="02020609040205080304" pitchFamily="17" charset="-128"/>
              <a:ea typeface="ＭＳ 明朝" panose="02020609040205080304" pitchFamily="17" charset="-128"/>
            </a:endParaRPr>
          </a:p>
          <a:p>
            <a:r>
              <a:rPr kumimoji="1" lang="ja-JP" altLang="en-US" sz="3200" dirty="0">
                <a:latin typeface="ＭＳ 明朝" panose="02020609040205080304" pitchFamily="17" charset="-128"/>
                <a:ea typeface="ＭＳ 明朝" panose="02020609040205080304" pitchFamily="17" charset="-128"/>
              </a:rPr>
              <a:t>・　全面実施に向けた指導計画を準備する。</a:t>
            </a:r>
            <a:endParaRPr kumimoji="1" lang="en-US" altLang="ja-JP" sz="3200" dirty="0">
              <a:latin typeface="ＭＳ 明朝" panose="02020609040205080304" pitchFamily="17" charset="-128"/>
              <a:ea typeface="ＭＳ 明朝" panose="02020609040205080304" pitchFamily="17" charset="-128"/>
            </a:endParaRPr>
          </a:p>
          <a:p>
            <a:r>
              <a:rPr kumimoji="1" lang="ja-JP" altLang="en-US" sz="3200" dirty="0">
                <a:latin typeface="ＭＳ 明朝" panose="02020609040205080304" pitchFamily="17" charset="-128"/>
                <a:ea typeface="ＭＳ 明朝" panose="02020609040205080304" pitchFamily="17" charset="-128"/>
              </a:rPr>
              <a:t>　　「音楽的な見方・考え方」</a:t>
            </a:r>
            <a:endParaRPr kumimoji="1" lang="en-US" altLang="ja-JP" sz="3200" dirty="0">
              <a:latin typeface="ＭＳ 明朝" panose="02020609040205080304" pitchFamily="17" charset="-128"/>
              <a:ea typeface="ＭＳ 明朝" panose="02020609040205080304" pitchFamily="17" charset="-128"/>
            </a:endParaRPr>
          </a:p>
          <a:p>
            <a:r>
              <a:rPr kumimoji="1" lang="ja-JP" altLang="en-US" sz="3200" dirty="0">
                <a:latin typeface="ＭＳ 明朝" panose="02020609040205080304" pitchFamily="17" charset="-128"/>
                <a:ea typeface="ＭＳ 明朝" panose="02020609040205080304" pitchFamily="17" charset="-128"/>
              </a:rPr>
              <a:t>　　「資質・能力」の育成</a:t>
            </a:r>
            <a:endParaRPr kumimoji="1" lang="en-US" altLang="ja-JP" sz="3200" dirty="0">
              <a:latin typeface="ＭＳ 明朝" panose="02020609040205080304" pitchFamily="17" charset="-128"/>
              <a:ea typeface="ＭＳ 明朝" panose="02020609040205080304" pitchFamily="17" charset="-128"/>
            </a:endParaRPr>
          </a:p>
          <a:p>
            <a:r>
              <a:rPr kumimoji="1" lang="ja-JP" altLang="en-US" sz="3200" dirty="0">
                <a:latin typeface="ＭＳ 明朝" panose="02020609040205080304" pitchFamily="17" charset="-128"/>
                <a:ea typeface="ＭＳ 明朝" panose="02020609040205080304" pitchFamily="17" charset="-128"/>
              </a:rPr>
              <a:t>　　「主体的・対話的で深い学び」の視点からの授業改善</a:t>
            </a:r>
            <a:endParaRPr kumimoji="1" lang="en-US" altLang="ja-JP" sz="3200" dirty="0">
              <a:latin typeface="ＭＳ 明朝" panose="02020609040205080304" pitchFamily="17" charset="-128"/>
              <a:ea typeface="ＭＳ 明朝" panose="02020609040205080304" pitchFamily="17" charset="-128"/>
            </a:endParaRPr>
          </a:p>
        </p:txBody>
      </p:sp>
      <p:pic>
        <p:nvPicPr>
          <p:cNvPr id="4" name="図 3">
            <a:extLst>
              <a:ext uri="{FF2B5EF4-FFF2-40B4-BE49-F238E27FC236}">
                <a16:creationId xmlns:a16="http://schemas.microsoft.com/office/drawing/2014/main" id="{E66296D2-0A3B-448F-B599-65138B9370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7388" y="3720565"/>
            <a:ext cx="2399188" cy="1739074"/>
          </a:xfrm>
          <a:prstGeom prst="rect">
            <a:avLst/>
          </a:prstGeom>
        </p:spPr>
      </p:pic>
    </p:spTree>
    <p:extLst>
      <p:ext uri="{BB962C8B-B14F-4D97-AF65-F5344CB8AC3E}">
        <p14:creationId xmlns:p14="http://schemas.microsoft.com/office/powerpoint/2010/main" val="2585810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17DE7AD3-05AE-4B7B-8479-088FBD38B624}"/>
              </a:ext>
            </a:extLst>
          </p:cNvPr>
          <p:cNvSpPr/>
          <p:nvPr/>
        </p:nvSpPr>
        <p:spPr>
          <a:xfrm>
            <a:off x="0" y="0"/>
            <a:ext cx="12192000" cy="518160"/>
          </a:xfrm>
          <a:prstGeom prst="rect">
            <a:avLst/>
          </a:prstGeom>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ja-JP" sz="2400" b="1" dirty="0">
                <a:solidFill>
                  <a:schemeClr val="bg1"/>
                </a:solidFill>
                <a:latin typeface="ＭＳ 明朝" panose="02020609040205080304" pitchFamily="17" charset="-128"/>
                <a:ea typeface="ＭＳ 明朝" panose="02020609040205080304" pitchFamily="17" charset="-128"/>
              </a:rPr>
              <a:t>(1) </a:t>
            </a:r>
            <a:r>
              <a:rPr lang="ja-JP" altLang="en-US" sz="2400" b="1" dirty="0">
                <a:solidFill>
                  <a:schemeClr val="bg1"/>
                </a:solidFill>
                <a:latin typeface="ＭＳ 明朝" panose="02020609040205080304" pitchFamily="17" charset="-128"/>
                <a:ea typeface="ＭＳ 明朝" panose="02020609040205080304" pitchFamily="17" charset="-128"/>
              </a:rPr>
              <a:t>現行学習指導要領の成果と課題</a:t>
            </a:r>
            <a:endParaRPr kumimoji="1" lang="ja-JP" altLang="en-US" sz="2400" b="1" dirty="0">
              <a:solidFill>
                <a:schemeClr val="bg1"/>
              </a:solidFill>
              <a:latin typeface="ＭＳ 明朝" panose="02020609040205080304" pitchFamily="17" charset="-128"/>
              <a:ea typeface="ＭＳ 明朝" panose="02020609040205080304" pitchFamily="17" charset="-128"/>
            </a:endParaRPr>
          </a:p>
        </p:txBody>
      </p:sp>
      <p:sp>
        <p:nvSpPr>
          <p:cNvPr id="19" name="四角形: 角を丸くする 18">
            <a:extLst>
              <a:ext uri="{FF2B5EF4-FFF2-40B4-BE49-F238E27FC236}">
                <a16:creationId xmlns:a16="http://schemas.microsoft.com/office/drawing/2014/main" id="{B3A61FA0-6AE7-4527-8184-E41C106B0C0A}"/>
              </a:ext>
            </a:extLst>
          </p:cNvPr>
          <p:cNvSpPr/>
          <p:nvPr/>
        </p:nvSpPr>
        <p:spPr>
          <a:xfrm>
            <a:off x="360785" y="1457408"/>
            <a:ext cx="11605259" cy="1532057"/>
          </a:xfrm>
          <a:prstGeom prst="round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sp>
        <p:nvSpPr>
          <p:cNvPr id="2" name="正方形/長方形 1">
            <a:extLst>
              <a:ext uri="{FF2B5EF4-FFF2-40B4-BE49-F238E27FC236}">
                <a16:creationId xmlns:a16="http://schemas.microsoft.com/office/drawing/2014/main" id="{4A963E5C-AEC0-4EC6-A080-4CD5F6DEDFAF}"/>
              </a:ext>
            </a:extLst>
          </p:cNvPr>
          <p:cNvSpPr/>
          <p:nvPr/>
        </p:nvSpPr>
        <p:spPr>
          <a:xfrm>
            <a:off x="2463665" y="708508"/>
            <a:ext cx="7981672" cy="584775"/>
          </a:xfrm>
          <a:prstGeom prst="rect">
            <a:avLst/>
          </a:prstGeom>
        </p:spPr>
        <p:txBody>
          <a:bodyPr wrap="none">
            <a:spAutoFit/>
          </a:bodyPr>
          <a:lstStyle/>
          <a:p>
            <a:r>
              <a:rPr lang="ja-JP" altLang="en-US" sz="3200" b="1" dirty="0">
                <a:latin typeface="ＭＳ 明朝" panose="02020609040205080304" pitchFamily="17" charset="-128"/>
                <a:ea typeface="ＭＳ 明朝" panose="02020609040205080304" pitchFamily="17" charset="-128"/>
              </a:rPr>
              <a:t>◆　小学校音楽科の改訂の基本的な考え方</a:t>
            </a:r>
          </a:p>
        </p:txBody>
      </p:sp>
      <p:sp>
        <p:nvSpPr>
          <p:cNvPr id="3" name="正方形/長方形 2">
            <a:extLst>
              <a:ext uri="{FF2B5EF4-FFF2-40B4-BE49-F238E27FC236}">
                <a16:creationId xmlns:a16="http://schemas.microsoft.com/office/drawing/2014/main" id="{AB7A06A9-A514-43D0-859D-ED74D6D09318}"/>
              </a:ext>
            </a:extLst>
          </p:cNvPr>
          <p:cNvSpPr/>
          <p:nvPr/>
        </p:nvSpPr>
        <p:spPr>
          <a:xfrm>
            <a:off x="562927" y="1634763"/>
            <a:ext cx="11268289" cy="1338828"/>
          </a:xfrm>
          <a:prstGeom prst="rect">
            <a:avLst/>
          </a:prstGeom>
        </p:spPr>
        <p:txBody>
          <a:bodyPr wrap="square">
            <a:spAutoFit/>
          </a:bodyPr>
          <a:lstStyle/>
          <a:p>
            <a:r>
              <a:rPr lang="ja-JP" altLang="en-US" sz="2600" dirty="0">
                <a:latin typeface="ＭＳ 明朝" panose="02020609040205080304" pitchFamily="17" charset="-128"/>
                <a:ea typeface="ＭＳ 明朝" panose="02020609040205080304" pitchFamily="17" charset="-128"/>
              </a:rPr>
              <a:t>・　</a:t>
            </a:r>
            <a:r>
              <a:rPr lang="ja-JP" altLang="en-US" sz="2700" dirty="0">
                <a:latin typeface="ＭＳ 明朝" panose="02020609040205080304" pitchFamily="17" charset="-128"/>
                <a:ea typeface="ＭＳ 明朝" panose="02020609040205080304" pitchFamily="17" charset="-128"/>
              </a:rPr>
              <a:t>音楽に対する感性を働かせ，他者と協働しながら，音楽表現を生み</a:t>
            </a:r>
            <a:endParaRPr lang="en-US" altLang="ja-JP" sz="2700" dirty="0">
              <a:latin typeface="ＭＳ 明朝" panose="02020609040205080304" pitchFamily="17" charset="-128"/>
              <a:ea typeface="ＭＳ 明朝" panose="02020609040205080304" pitchFamily="17" charset="-128"/>
            </a:endParaRPr>
          </a:p>
          <a:p>
            <a:r>
              <a:rPr lang="ja-JP" altLang="en-US" sz="2700" dirty="0">
                <a:latin typeface="ＭＳ 明朝" panose="02020609040205080304" pitchFamily="17" charset="-128"/>
                <a:ea typeface="ＭＳ 明朝" panose="02020609040205080304" pitchFamily="17" charset="-128"/>
              </a:rPr>
              <a:t>　出したり音楽を聴いてそのよさなどを見いだしたりすることができる</a:t>
            </a:r>
            <a:endParaRPr lang="en-US" altLang="ja-JP" sz="2700" dirty="0">
              <a:latin typeface="ＭＳ 明朝" panose="02020609040205080304" pitchFamily="17" charset="-128"/>
              <a:ea typeface="ＭＳ 明朝" panose="02020609040205080304" pitchFamily="17" charset="-128"/>
            </a:endParaRPr>
          </a:p>
          <a:p>
            <a:r>
              <a:rPr lang="ja-JP" altLang="en-US" sz="2700" dirty="0">
                <a:latin typeface="ＭＳ 明朝" panose="02020609040205080304" pitchFamily="17" charset="-128"/>
                <a:ea typeface="ＭＳ 明朝" panose="02020609040205080304" pitchFamily="17" charset="-128"/>
              </a:rPr>
              <a:t>　よう，内容の改善を図る。</a:t>
            </a:r>
            <a:endParaRPr lang="en-US" altLang="ja-JP" sz="2700" b="1" dirty="0">
              <a:latin typeface="ＭＳ 明朝" panose="02020609040205080304" pitchFamily="17" charset="-128"/>
              <a:ea typeface="ＭＳ 明朝" panose="02020609040205080304" pitchFamily="17" charset="-128"/>
            </a:endParaRPr>
          </a:p>
        </p:txBody>
      </p:sp>
      <p:sp>
        <p:nvSpPr>
          <p:cNvPr id="4" name="正方形/長方形 3">
            <a:extLst>
              <a:ext uri="{FF2B5EF4-FFF2-40B4-BE49-F238E27FC236}">
                <a16:creationId xmlns:a16="http://schemas.microsoft.com/office/drawing/2014/main" id="{8499EC0B-6180-46A4-8580-10A6AD0222AD}"/>
              </a:ext>
            </a:extLst>
          </p:cNvPr>
          <p:cNvSpPr/>
          <p:nvPr/>
        </p:nvSpPr>
        <p:spPr>
          <a:xfrm>
            <a:off x="588907" y="3513214"/>
            <a:ext cx="11242308" cy="923330"/>
          </a:xfrm>
          <a:prstGeom prst="rect">
            <a:avLst/>
          </a:prstGeom>
        </p:spPr>
        <p:txBody>
          <a:bodyPr wrap="square">
            <a:spAutoFit/>
          </a:bodyPr>
          <a:lstStyle/>
          <a:p>
            <a:r>
              <a:rPr lang="ja-JP" altLang="en-US" sz="2600" dirty="0">
                <a:latin typeface="ＭＳ 明朝" panose="02020609040205080304" pitchFamily="17" charset="-128"/>
                <a:ea typeface="ＭＳ 明朝" panose="02020609040205080304" pitchFamily="17" charset="-128"/>
              </a:rPr>
              <a:t>・</a:t>
            </a:r>
            <a:r>
              <a:rPr lang="ja-JP" altLang="en-US" sz="2700" dirty="0">
                <a:latin typeface="ＭＳ 明朝" panose="02020609040205080304" pitchFamily="17" charset="-128"/>
                <a:ea typeface="ＭＳ 明朝" panose="02020609040205080304" pitchFamily="17" charset="-128"/>
              </a:rPr>
              <a:t>　音や音楽と自分との関わりを築いていけるよう，生活や社会の中の</a:t>
            </a:r>
            <a:endParaRPr lang="en-US" altLang="ja-JP" sz="2700" dirty="0">
              <a:latin typeface="ＭＳ 明朝" panose="02020609040205080304" pitchFamily="17" charset="-128"/>
              <a:ea typeface="ＭＳ 明朝" panose="02020609040205080304" pitchFamily="17" charset="-128"/>
            </a:endParaRPr>
          </a:p>
          <a:p>
            <a:r>
              <a:rPr lang="ja-JP" altLang="en-US" sz="2700" dirty="0">
                <a:latin typeface="ＭＳ 明朝" panose="02020609040205080304" pitchFamily="17" charset="-128"/>
                <a:ea typeface="ＭＳ 明朝" panose="02020609040205080304" pitchFamily="17" charset="-128"/>
              </a:rPr>
              <a:t>　音や音楽の働きについての意識を深める学習の充実を図る。 </a:t>
            </a:r>
            <a:r>
              <a:rPr lang="ja-JP" altLang="en-US" sz="2400" dirty="0">
                <a:latin typeface="ＭＳ 明朝" panose="02020609040205080304" pitchFamily="17" charset="-128"/>
                <a:ea typeface="ＭＳ 明朝" panose="02020609040205080304" pitchFamily="17" charset="-128"/>
              </a:rPr>
              <a:t>　</a:t>
            </a:r>
            <a:endParaRPr lang="ja-JP" altLang="en-US" sz="2400" kern="0" dirty="0">
              <a:latin typeface="ＭＳ 明朝" panose="02020609040205080304" pitchFamily="17" charset="-128"/>
              <a:ea typeface="ＭＳ 明朝" panose="02020609040205080304" pitchFamily="17" charset="-128"/>
            </a:endParaRPr>
          </a:p>
        </p:txBody>
      </p:sp>
      <p:sp>
        <p:nvSpPr>
          <p:cNvPr id="14" name="四角形: 角を丸くする 13">
            <a:extLst>
              <a:ext uri="{FF2B5EF4-FFF2-40B4-BE49-F238E27FC236}">
                <a16:creationId xmlns:a16="http://schemas.microsoft.com/office/drawing/2014/main" id="{8C01DC1F-787F-4E01-AF62-F64727D5445A}"/>
              </a:ext>
            </a:extLst>
          </p:cNvPr>
          <p:cNvSpPr/>
          <p:nvPr/>
        </p:nvSpPr>
        <p:spPr>
          <a:xfrm>
            <a:off x="360785" y="3317715"/>
            <a:ext cx="11605259" cy="1263616"/>
          </a:xfrm>
          <a:prstGeom prst="round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sp>
        <p:nvSpPr>
          <p:cNvPr id="9" name="テキスト ボックス 8">
            <a:extLst>
              <a:ext uri="{FF2B5EF4-FFF2-40B4-BE49-F238E27FC236}">
                <a16:creationId xmlns:a16="http://schemas.microsoft.com/office/drawing/2014/main" id="{6B5656CB-6CBF-44CB-888C-46755AB23446}"/>
              </a:ext>
            </a:extLst>
          </p:cNvPr>
          <p:cNvSpPr txBox="1"/>
          <p:nvPr/>
        </p:nvSpPr>
        <p:spPr>
          <a:xfrm>
            <a:off x="10795355" y="58035"/>
            <a:ext cx="1396645" cy="430887"/>
          </a:xfrm>
          <a:prstGeom prst="rect">
            <a:avLst/>
          </a:prstGeom>
          <a:noFill/>
          <a:ln>
            <a:noFill/>
          </a:ln>
        </p:spPr>
        <p:txBody>
          <a:bodyPr wrap="square" rtlCol="0">
            <a:spAutoFit/>
          </a:bodyPr>
          <a:lstStyle/>
          <a:p>
            <a:r>
              <a:rPr lang="ja-JP" altLang="en-US" sz="2200" b="1" dirty="0">
                <a:solidFill>
                  <a:schemeClr val="bg1"/>
                </a:solidFill>
                <a:latin typeface="ＭＳ 明朝" panose="02020609040205080304" pitchFamily="17" charset="-128"/>
                <a:ea typeface="ＭＳ 明朝" panose="02020609040205080304" pitchFamily="17" charset="-128"/>
              </a:rPr>
              <a:t>解説　</a:t>
            </a:r>
            <a:r>
              <a:rPr lang="en-US" altLang="ja-JP" sz="2200" b="1" dirty="0">
                <a:solidFill>
                  <a:schemeClr val="bg1"/>
                </a:solidFill>
                <a:latin typeface="ＭＳ 明朝" panose="02020609040205080304" pitchFamily="17" charset="-128"/>
                <a:ea typeface="ＭＳ 明朝" panose="02020609040205080304" pitchFamily="17" charset="-128"/>
              </a:rPr>
              <a:t>p6</a:t>
            </a:r>
          </a:p>
        </p:txBody>
      </p:sp>
      <p:sp>
        <p:nvSpPr>
          <p:cNvPr id="10" name="四角形: 角を丸くする 9">
            <a:extLst>
              <a:ext uri="{FF2B5EF4-FFF2-40B4-BE49-F238E27FC236}">
                <a16:creationId xmlns:a16="http://schemas.microsoft.com/office/drawing/2014/main" id="{4EFB7543-A358-4A86-9685-1BD651947DAE}"/>
              </a:ext>
            </a:extLst>
          </p:cNvPr>
          <p:cNvSpPr/>
          <p:nvPr/>
        </p:nvSpPr>
        <p:spPr>
          <a:xfrm>
            <a:off x="360784" y="4936266"/>
            <a:ext cx="11605259" cy="1389890"/>
          </a:xfrm>
          <a:prstGeom prst="round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sp>
        <p:nvSpPr>
          <p:cNvPr id="11" name="正方形/長方形 10">
            <a:extLst>
              <a:ext uri="{FF2B5EF4-FFF2-40B4-BE49-F238E27FC236}">
                <a16:creationId xmlns:a16="http://schemas.microsoft.com/office/drawing/2014/main" id="{88CE00B9-B712-4472-AF59-5B09FB53331A}"/>
              </a:ext>
            </a:extLst>
          </p:cNvPr>
          <p:cNvSpPr/>
          <p:nvPr/>
        </p:nvSpPr>
        <p:spPr>
          <a:xfrm>
            <a:off x="575348" y="5181374"/>
            <a:ext cx="11491197" cy="923330"/>
          </a:xfrm>
          <a:prstGeom prst="rect">
            <a:avLst/>
          </a:prstGeom>
        </p:spPr>
        <p:txBody>
          <a:bodyPr wrap="square">
            <a:spAutoFit/>
          </a:bodyPr>
          <a:lstStyle/>
          <a:p>
            <a:r>
              <a:rPr lang="ja-JP" altLang="en-US" sz="2600" dirty="0">
                <a:latin typeface="ＭＳ 明朝" panose="02020609040205080304" pitchFamily="17" charset="-128"/>
                <a:ea typeface="ＭＳ 明朝" panose="02020609040205080304" pitchFamily="17" charset="-128"/>
              </a:rPr>
              <a:t>・　</a:t>
            </a:r>
            <a:r>
              <a:rPr lang="ja-JP" altLang="en-US" sz="2700" dirty="0">
                <a:latin typeface="ＭＳ 明朝" panose="02020609040205080304" pitchFamily="17" charset="-128"/>
                <a:ea typeface="ＭＳ 明朝" panose="02020609040205080304" pitchFamily="17" charset="-128"/>
              </a:rPr>
              <a:t>我が国や郷土の音楽に親しみ，よさを一層味わうことができるよう，</a:t>
            </a:r>
            <a:endParaRPr lang="en-US" altLang="ja-JP" sz="2700" dirty="0">
              <a:latin typeface="ＭＳ 明朝" panose="02020609040205080304" pitchFamily="17" charset="-128"/>
              <a:ea typeface="ＭＳ 明朝" panose="02020609040205080304" pitchFamily="17" charset="-128"/>
            </a:endParaRPr>
          </a:p>
          <a:p>
            <a:r>
              <a:rPr lang="ja-JP" altLang="en-US" sz="2700" dirty="0">
                <a:latin typeface="ＭＳ 明朝" panose="02020609040205080304" pitchFamily="17" charset="-128"/>
                <a:ea typeface="ＭＳ 明朝" panose="02020609040205080304" pitchFamily="17" charset="-128"/>
              </a:rPr>
              <a:t>　和楽器を含む我が国や郷土の音楽の学習の充実を図る。　</a:t>
            </a:r>
            <a:endParaRPr lang="ja-JP" altLang="en-US" sz="2700" kern="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015696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四角形: 角を丸くする 18">
            <a:extLst>
              <a:ext uri="{FF2B5EF4-FFF2-40B4-BE49-F238E27FC236}">
                <a16:creationId xmlns:a16="http://schemas.microsoft.com/office/drawing/2014/main" id="{B3A61FA0-6AE7-4527-8184-E41C106B0C0A}"/>
              </a:ext>
            </a:extLst>
          </p:cNvPr>
          <p:cNvSpPr/>
          <p:nvPr/>
        </p:nvSpPr>
        <p:spPr>
          <a:xfrm>
            <a:off x="92726" y="2878335"/>
            <a:ext cx="12021978" cy="3823253"/>
          </a:xfrm>
          <a:prstGeom prst="round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sp>
        <p:nvSpPr>
          <p:cNvPr id="4" name="正方形/長方形 3">
            <a:extLst>
              <a:ext uri="{FF2B5EF4-FFF2-40B4-BE49-F238E27FC236}">
                <a16:creationId xmlns:a16="http://schemas.microsoft.com/office/drawing/2014/main" id="{EB6EDD7B-0259-407C-B32F-C591A1CFFB8E}"/>
              </a:ext>
            </a:extLst>
          </p:cNvPr>
          <p:cNvSpPr/>
          <p:nvPr/>
        </p:nvSpPr>
        <p:spPr>
          <a:xfrm>
            <a:off x="92726" y="948816"/>
            <a:ext cx="12227611" cy="6001643"/>
          </a:xfrm>
          <a:prstGeom prst="rect">
            <a:avLst/>
          </a:prstGeom>
        </p:spPr>
        <p:txBody>
          <a:bodyPr wrap="square">
            <a:spAutoFit/>
          </a:bodyPr>
          <a:lstStyle/>
          <a:p>
            <a:r>
              <a:rPr lang="ja-JP" altLang="en-US" dirty="0">
                <a:latin typeface="ＭＳ 明朝" panose="02020609040205080304" pitchFamily="17" charset="-128"/>
                <a:ea typeface="ＭＳ 明朝" panose="02020609040205080304" pitchFamily="17" charset="-128"/>
              </a:rPr>
              <a:t> </a:t>
            </a:r>
            <a:endParaRPr lang="en-US" altLang="ja-JP" dirty="0">
              <a:latin typeface="ＭＳ 明朝" panose="02020609040205080304" pitchFamily="17" charset="-128"/>
              <a:ea typeface="ＭＳ 明朝" panose="02020609040205080304" pitchFamily="17" charset="-128"/>
            </a:endParaRPr>
          </a:p>
          <a:p>
            <a:r>
              <a:rPr lang="ja-JP" altLang="en-US" dirty="0">
                <a:latin typeface="ＭＳ 明朝" panose="02020609040205080304" pitchFamily="17" charset="-128"/>
                <a:ea typeface="ＭＳ 明朝" panose="02020609040205080304" pitchFamily="17" charset="-128"/>
              </a:rPr>
              <a:t>　 </a:t>
            </a:r>
            <a:endParaRPr lang="en-US" altLang="ja-JP" sz="2700" dirty="0">
              <a:latin typeface="ＭＳ 明朝" panose="02020609040205080304" pitchFamily="17" charset="-128"/>
              <a:ea typeface="ＭＳ 明朝" panose="02020609040205080304" pitchFamily="17" charset="-128"/>
            </a:endParaRPr>
          </a:p>
          <a:p>
            <a:r>
              <a:rPr lang="en-US" altLang="ja-JP" sz="2700" dirty="0">
                <a:latin typeface="ＭＳ 明朝" panose="02020609040205080304" pitchFamily="17" charset="-128"/>
                <a:ea typeface="ＭＳ 明朝" panose="02020609040205080304" pitchFamily="17" charset="-128"/>
              </a:rPr>
              <a:t>  </a:t>
            </a:r>
            <a:r>
              <a:rPr lang="ja-JP" altLang="en-US" sz="2400" dirty="0">
                <a:latin typeface="ＭＳ 明朝" panose="02020609040205080304" pitchFamily="17" charset="-128"/>
                <a:ea typeface="ＭＳ 明朝" panose="02020609040205080304" pitchFamily="17" charset="-128"/>
              </a:rPr>
              <a:t>表現及び鑑賞の活動を通して，音楽的な見方・考え方を働かせ，生活や社会の中の</a:t>
            </a:r>
            <a:endParaRPr lang="en-US" altLang="ja-JP" sz="2400" dirty="0">
              <a:latin typeface="ＭＳ 明朝" panose="02020609040205080304" pitchFamily="17" charset="-128"/>
              <a:ea typeface="ＭＳ 明朝" panose="02020609040205080304" pitchFamily="17" charset="-128"/>
            </a:endParaRPr>
          </a:p>
          <a:p>
            <a:r>
              <a:rPr lang="ja-JP" altLang="en-US" sz="2400" dirty="0">
                <a:latin typeface="ＭＳ 明朝" panose="02020609040205080304" pitchFamily="17" charset="-128"/>
                <a:ea typeface="ＭＳ 明朝" panose="02020609040205080304" pitchFamily="17" charset="-128"/>
              </a:rPr>
              <a:t>音や音楽と豊かに関わる資質・能力を次のとおり育成することを目指す。</a:t>
            </a:r>
            <a:endParaRPr lang="en-US" altLang="ja-JP" sz="2400" dirty="0">
              <a:latin typeface="ＭＳ 明朝" panose="02020609040205080304" pitchFamily="17" charset="-128"/>
              <a:ea typeface="ＭＳ 明朝" panose="02020609040205080304" pitchFamily="17" charset="-128"/>
            </a:endParaRPr>
          </a:p>
          <a:p>
            <a:endParaRPr lang="en-US" altLang="ja-JP" sz="2700" dirty="0">
              <a:latin typeface="ＭＳ 明朝" panose="02020609040205080304" pitchFamily="17" charset="-128"/>
              <a:ea typeface="ＭＳ 明朝" panose="02020609040205080304" pitchFamily="17" charset="-128"/>
            </a:endParaRPr>
          </a:p>
          <a:p>
            <a:endParaRPr lang="en-US" altLang="ja-JP" sz="2700" b="1" dirty="0">
              <a:latin typeface="ＭＳ 明朝" panose="02020609040205080304" pitchFamily="17" charset="-128"/>
              <a:ea typeface="ＭＳ 明朝" panose="02020609040205080304" pitchFamily="17" charset="-128"/>
            </a:endParaRPr>
          </a:p>
          <a:p>
            <a:r>
              <a:rPr lang="ja-JP" altLang="en-US" sz="2400" dirty="0">
                <a:latin typeface="ＭＳ 明朝" panose="02020609040205080304" pitchFamily="17" charset="-128"/>
                <a:ea typeface="ＭＳ 明朝" panose="02020609040205080304" pitchFamily="17" charset="-128"/>
              </a:rPr>
              <a:t>（１）曲想と音楽の構造などとの関わりについて理解するとともに，表したい音楽表</a:t>
            </a:r>
            <a:endParaRPr lang="en-US" altLang="ja-JP" sz="2400" dirty="0">
              <a:latin typeface="ＭＳ 明朝" panose="02020609040205080304" pitchFamily="17" charset="-128"/>
              <a:ea typeface="ＭＳ 明朝" panose="02020609040205080304" pitchFamily="17" charset="-128"/>
            </a:endParaRPr>
          </a:p>
          <a:p>
            <a:r>
              <a:rPr lang="ja-JP" altLang="en-US" sz="2400" dirty="0">
                <a:latin typeface="ＭＳ 明朝" panose="02020609040205080304" pitchFamily="17" charset="-128"/>
                <a:ea typeface="ＭＳ 明朝" panose="02020609040205080304" pitchFamily="17" charset="-128"/>
              </a:rPr>
              <a:t>　　現をするために必要な技能を身に付けるようにする。</a:t>
            </a:r>
            <a:endParaRPr lang="en-US" altLang="ja-JP" sz="2400" dirty="0">
              <a:latin typeface="ＭＳ 明朝" panose="02020609040205080304" pitchFamily="17" charset="-128"/>
              <a:ea typeface="ＭＳ 明朝" panose="02020609040205080304" pitchFamily="17" charset="-128"/>
            </a:endParaRPr>
          </a:p>
          <a:p>
            <a:endParaRPr lang="en-US" altLang="ja-JP" sz="2400" dirty="0">
              <a:latin typeface="ＭＳ 明朝" panose="02020609040205080304" pitchFamily="17" charset="-128"/>
              <a:ea typeface="ＭＳ 明朝" panose="02020609040205080304" pitchFamily="17" charset="-128"/>
            </a:endParaRPr>
          </a:p>
          <a:p>
            <a:endParaRPr lang="en-US" altLang="ja-JP" sz="2400" dirty="0">
              <a:latin typeface="ＭＳ 明朝" panose="02020609040205080304" pitchFamily="17" charset="-128"/>
              <a:ea typeface="ＭＳ 明朝" panose="02020609040205080304" pitchFamily="17" charset="-128"/>
            </a:endParaRPr>
          </a:p>
          <a:p>
            <a:r>
              <a:rPr lang="ja-JP" altLang="en-US" sz="2400" dirty="0">
                <a:latin typeface="ＭＳ 明朝" panose="02020609040205080304" pitchFamily="17" charset="-128"/>
                <a:ea typeface="ＭＳ 明朝" panose="02020609040205080304" pitchFamily="17" charset="-128"/>
              </a:rPr>
              <a:t>（２）音楽表現を工夫することや，音楽を味わって聴くことができるようにする。</a:t>
            </a:r>
            <a:endParaRPr lang="en-US" altLang="ja-JP" sz="2400" dirty="0">
              <a:latin typeface="ＭＳ 明朝" panose="02020609040205080304" pitchFamily="17" charset="-128"/>
              <a:ea typeface="ＭＳ 明朝" panose="02020609040205080304" pitchFamily="17" charset="-128"/>
            </a:endParaRPr>
          </a:p>
          <a:p>
            <a:endParaRPr lang="en-US" altLang="ja-JP" sz="2400" dirty="0">
              <a:latin typeface="ＭＳ 明朝" panose="02020609040205080304" pitchFamily="17" charset="-128"/>
              <a:ea typeface="ＭＳ 明朝" panose="02020609040205080304" pitchFamily="17" charset="-128"/>
            </a:endParaRPr>
          </a:p>
          <a:p>
            <a:endParaRPr lang="en-US" altLang="ja-JP" sz="2400" dirty="0">
              <a:latin typeface="ＭＳ 明朝" panose="02020609040205080304" pitchFamily="17" charset="-128"/>
              <a:ea typeface="ＭＳ 明朝" panose="02020609040205080304" pitchFamily="17" charset="-128"/>
            </a:endParaRPr>
          </a:p>
          <a:p>
            <a:r>
              <a:rPr lang="ja-JP" altLang="en-US" sz="2400" dirty="0">
                <a:latin typeface="ＭＳ 明朝" panose="02020609040205080304" pitchFamily="17" charset="-128"/>
                <a:ea typeface="ＭＳ 明朝" panose="02020609040205080304" pitchFamily="17" charset="-128"/>
              </a:rPr>
              <a:t>（３）音楽活動の楽しさを体験することを通して，音楽を愛好する心情と音楽に対す</a:t>
            </a:r>
            <a:endParaRPr lang="en-US" altLang="ja-JP" sz="2400" dirty="0">
              <a:latin typeface="ＭＳ 明朝" panose="02020609040205080304" pitchFamily="17" charset="-128"/>
              <a:ea typeface="ＭＳ 明朝" panose="02020609040205080304" pitchFamily="17" charset="-128"/>
            </a:endParaRPr>
          </a:p>
          <a:p>
            <a:r>
              <a:rPr lang="ja-JP" altLang="en-US" sz="2400" dirty="0">
                <a:latin typeface="ＭＳ 明朝" panose="02020609040205080304" pitchFamily="17" charset="-128"/>
                <a:ea typeface="ＭＳ 明朝" panose="02020609040205080304" pitchFamily="17" charset="-128"/>
              </a:rPr>
              <a:t>　　</a:t>
            </a:r>
            <a:r>
              <a:rPr lang="ja-JP" altLang="en-US" sz="2400" dirty="0" err="1">
                <a:latin typeface="ＭＳ 明朝" panose="02020609040205080304" pitchFamily="17" charset="-128"/>
                <a:ea typeface="ＭＳ 明朝" panose="02020609040205080304" pitchFamily="17" charset="-128"/>
              </a:rPr>
              <a:t>る</a:t>
            </a:r>
            <a:r>
              <a:rPr lang="ja-JP" altLang="en-US" sz="2400" dirty="0">
                <a:latin typeface="ＭＳ 明朝" panose="02020609040205080304" pitchFamily="17" charset="-128"/>
                <a:ea typeface="ＭＳ 明朝" panose="02020609040205080304" pitchFamily="17" charset="-128"/>
              </a:rPr>
              <a:t>感性を育むとともに，音楽に親しむ態度を養い，豊かな情操を培う。</a:t>
            </a:r>
            <a:endParaRPr lang="en-US" altLang="ja-JP" sz="2400" dirty="0">
              <a:latin typeface="ＭＳ 明朝" panose="02020609040205080304" pitchFamily="17" charset="-128"/>
              <a:ea typeface="ＭＳ 明朝" panose="02020609040205080304" pitchFamily="17" charset="-128"/>
            </a:endParaRPr>
          </a:p>
          <a:p>
            <a:endParaRPr lang="en-US" altLang="ja-JP" sz="2400" dirty="0">
              <a:latin typeface="ＭＳ 明朝" panose="02020609040205080304" pitchFamily="17" charset="-128"/>
              <a:ea typeface="ＭＳ 明朝" panose="02020609040205080304" pitchFamily="17" charset="-128"/>
            </a:endParaRPr>
          </a:p>
        </p:txBody>
      </p:sp>
      <p:sp>
        <p:nvSpPr>
          <p:cNvPr id="6" name="正方形/長方形 5">
            <a:extLst>
              <a:ext uri="{FF2B5EF4-FFF2-40B4-BE49-F238E27FC236}">
                <a16:creationId xmlns:a16="http://schemas.microsoft.com/office/drawing/2014/main" id="{57E71AD0-AD70-41A8-A240-B93211CD4E0D}"/>
              </a:ext>
            </a:extLst>
          </p:cNvPr>
          <p:cNvSpPr/>
          <p:nvPr/>
        </p:nvSpPr>
        <p:spPr>
          <a:xfrm>
            <a:off x="-1" y="-2917"/>
            <a:ext cx="12192000" cy="518160"/>
          </a:xfrm>
          <a:prstGeom prst="rect">
            <a:avLst/>
          </a:prstGeom>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sz="2400" b="1" dirty="0">
                <a:solidFill>
                  <a:schemeClr val="bg1"/>
                </a:solidFill>
                <a:latin typeface="ＭＳ 明朝" panose="02020609040205080304" pitchFamily="17" charset="-128"/>
                <a:ea typeface="ＭＳ 明朝" panose="02020609040205080304" pitchFamily="17" charset="-128"/>
              </a:rPr>
              <a:t>(2)  </a:t>
            </a:r>
            <a:r>
              <a:rPr kumimoji="1" lang="ja-JP" altLang="en-US" sz="2400" b="1" dirty="0">
                <a:solidFill>
                  <a:schemeClr val="bg1"/>
                </a:solidFill>
                <a:latin typeface="ＭＳ 明朝" panose="02020609040205080304" pitchFamily="17" charset="-128"/>
                <a:ea typeface="ＭＳ 明朝" panose="02020609040205080304" pitchFamily="17" charset="-128"/>
              </a:rPr>
              <a:t>課題を踏まえた音楽科の目標の在り方</a:t>
            </a:r>
          </a:p>
        </p:txBody>
      </p:sp>
      <p:sp>
        <p:nvSpPr>
          <p:cNvPr id="8" name="テキスト ボックス 7">
            <a:extLst>
              <a:ext uri="{FF2B5EF4-FFF2-40B4-BE49-F238E27FC236}">
                <a16:creationId xmlns:a16="http://schemas.microsoft.com/office/drawing/2014/main" id="{6B5656CB-6CBF-44CB-888C-46755AB23446}"/>
              </a:ext>
            </a:extLst>
          </p:cNvPr>
          <p:cNvSpPr txBox="1"/>
          <p:nvPr/>
        </p:nvSpPr>
        <p:spPr>
          <a:xfrm>
            <a:off x="10795355" y="58035"/>
            <a:ext cx="1396645" cy="430887"/>
          </a:xfrm>
          <a:prstGeom prst="rect">
            <a:avLst/>
          </a:prstGeom>
          <a:noFill/>
          <a:ln>
            <a:noFill/>
          </a:ln>
        </p:spPr>
        <p:txBody>
          <a:bodyPr wrap="square" rtlCol="0">
            <a:spAutoFit/>
          </a:bodyPr>
          <a:lstStyle/>
          <a:p>
            <a:r>
              <a:rPr lang="ja-JP" altLang="en-US" sz="2200" b="1" dirty="0">
                <a:solidFill>
                  <a:schemeClr val="bg1"/>
                </a:solidFill>
                <a:latin typeface="ＭＳ 明朝" panose="02020609040205080304" pitchFamily="17" charset="-128"/>
                <a:ea typeface="ＭＳ 明朝" panose="02020609040205080304" pitchFamily="17" charset="-128"/>
              </a:rPr>
              <a:t>解説　</a:t>
            </a:r>
            <a:r>
              <a:rPr lang="en-US" altLang="ja-JP" sz="2200" b="1" dirty="0">
                <a:solidFill>
                  <a:schemeClr val="bg1"/>
                </a:solidFill>
                <a:latin typeface="ＭＳ 明朝" panose="02020609040205080304" pitchFamily="17" charset="-128"/>
                <a:ea typeface="ＭＳ 明朝" panose="02020609040205080304" pitchFamily="17" charset="-128"/>
              </a:rPr>
              <a:t>p9</a:t>
            </a:r>
            <a:endParaRPr lang="ja-JP" altLang="en-US" sz="2200" b="1" dirty="0">
              <a:solidFill>
                <a:schemeClr val="bg1"/>
              </a:solidFill>
              <a:latin typeface="ＭＳ 明朝" panose="02020609040205080304" pitchFamily="17" charset="-128"/>
              <a:ea typeface="ＭＳ 明朝" panose="02020609040205080304" pitchFamily="17" charset="-128"/>
            </a:endParaRPr>
          </a:p>
        </p:txBody>
      </p:sp>
      <p:sp>
        <p:nvSpPr>
          <p:cNvPr id="12" name="角丸四角形 11"/>
          <p:cNvSpPr/>
          <p:nvPr/>
        </p:nvSpPr>
        <p:spPr>
          <a:xfrm>
            <a:off x="320727" y="4031160"/>
            <a:ext cx="3342608" cy="51185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kern="0" dirty="0">
                <a:solidFill>
                  <a:schemeClr val="tx1"/>
                </a:solidFill>
                <a:latin typeface="ＭＳ 明朝" panose="02020609040205080304" pitchFamily="17" charset="-128"/>
                <a:ea typeface="ＭＳ 明朝" panose="02020609040205080304" pitchFamily="17" charset="-128"/>
              </a:rPr>
              <a:t>思考力，判断力，表現力等</a:t>
            </a:r>
          </a:p>
        </p:txBody>
      </p:sp>
      <p:sp>
        <p:nvSpPr>
          <p:cNvPr id="13" name="角丸四角形 12"/>
          <p:cNvSpPr/>
          <p:nvPr/>
        </p:nvSpPr>
        <p:spPr>
          <a:xfrm>
            <a:off x="320727" y="2625096"/>
            <a:ext cx="3212017" cy="506477"/>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kern="0" dirty="0">
                <a:solidFill>
                  <a:schemeClr val="tx1"/>
                </a:solidFill>
                <a:latin typeface="ＭＳ 明朝" panose="02020609040205080304" pitchFamily="17" charset="-128"/>
                <a:ea typeface="ＭＳ 明朝" panose="02020609040205080304" pitchFamily="17" charset="-128"/>
              </a:rPr>
              <a:t>知識及び技能</a:t>
            </a:r>
          </a:p>
        </p:txBody>
      </p:sp>
      <p:sp>
        <p:nvSpPr>
          <p:cNvPr id="14" name="角丸四角形 13"/>
          <p:cNvSpPr/>
          <p:nvPr/>
        </p:nvSpPr>
        <p:spPr>
          <a:xfrm>
            <a:off x="320727" y="5125560"/>
            <a:ext cx="3342608" cy="485154"/>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kern="0" dirty="0">
                <a:solidFill>
                  <a:schemeClr val="tx1"/>
                </a:solidFill>
                <a:latin typeface="ＭＳ 明朝" panose="02020609040205080304" pitchFamily="17" charset="-128"/>
                <a:ea typeface="ＭＳ 明朝" panose="02020609040205080304" pitchFamily="17" charset="-128"/>
              </a:rPr>
              <a:t>学びに向かう力，人間性等</a:t>
            </a:r>
          </a:p>
        </p:txBody>
      </p:sp>
      <p:sp>
        <p:nvSpPr>
          <p:cNvPr id="9" name="四角形: 角を丸くする 18">
            <a:extLst>
              <a:ext uri="{FF2B5EF4-FFF2-40B4-BE49-F238E27FC236}">
                <a16:creationId xmlns:a16="http://schemas.microsoft.com/office/drawing/2014/main" id="{B3A61FA0-6AE7-4527-8184-E41C106B0C0A}"/>
              </a:ext>
            </a:extLst>
          </p:cNvPr>
          <p:cNvSpPr/>
          <p:nvPr/>
        </p:nvSpPr>
        <p:spPr>
          <a:xfrm>
            <a:off x="92726" y="1382390"/>
            <a:ext cx="12021978" cy="1062372"/>
          </a:xfrm>
          <a:prstGeom prst="round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sp>
        <p:nvSpPr>
          <p:cNvPr id="10" name="角丸四角形 9"/>
          <p:cNvSpPr/>
          <p:nvPr/>
        </p:nvSpPr>
        <p:spPr>
          <a:xfrm>
            <a:off x="1511327" y="656054"/>
            <a:ext cx="9589169" cy="886458"/>
          </a:xfrm>
          <a:prstGeom prst="roundRect">
            <a:avLst/>
          </a:prstGeom>
          <a:solidFill>
            <a:srgbClr val="E89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700" b="1" kern="0" dirty="0">
                <a:solidFill>
                  <a:schemeClr val="tx1"/>
                </a:solidFill>
                <a:latin typeface="ＭＳ 明朝" panose="02020609040205080304" pitchFamily="17" charset="-128"/>
                <a:ea typeface="ＭＳ 明朝" panose="02020609040205080304" pitchFamily="17" charset="-128"/>
              </a:rPr>
              <a:t>柱  書</a:t>
            </a:r>
            <a:endParaRPr lang="en-US" altLang="ja-JP" sz="2700" b="1" kern="0" dirty="0">
              <a:solidFill>
                <a:schemeClr val="tx1"/>
              </a:solidFill>
              <a:latin typeface="ＭＳ 明朝" panose="02020609040205080304" pitchFamily="17" charset="-128"/>
              <a:ea typeface="ＭＳ 明朝" panose="02020609040205080304" pitchFamily="17" charset="-128"/>
            </a:endParaRPr>
          </a:p>
          <a:p>
            <a:pPr algn="ctr"/>
            <a:r>
              <a:rPr lang="ja-JP" altLang="en-US" sz="2400" b="1" kern="0" dirty="0">
                <a:solidFill>
                  <a:schemeClr val="tx1"/>
                </a:solidFill>
                <a:latin typeface="ＭＳ 明朝" panose="02020609040205080304" pitchFamily="17" charset="-128"/>
                <a:ea typeface="ＭＳ 明朝" panose="02020609040205080304" pitchFamily="17" charset="-128"/>
              </a:rPr>
              <a:t>どのような学習の過程を通して資質・能力を育成するのか</a:t>
            </a:r>
          </a:p>
        </p:txBody>
      </p:sp>
      <p:sp>
        <p:nvSpPr>
          <p:cNvPr id="11" name="角丸四角形 10"/>
          <p:cNvSpPr/>
          <p:nvPr/>
        </p:nvSpPr>
        <p:spPr>
          <a:xfrm>
            <a:off x="3738377" y="2560524"/>
            <a:ext cx="4715245" cy="505197"/>
          </a:xfrm>
          <a:prstGeom prst="roundRect">
            <a:avLst/>
          </a:prstGeom>
          <a:solidFill>
            <a:srgbClr val="E89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kern="0" dirty="0">
                <a:solidFill>
                  <a:schemeClr val="tx1"/>
                </a:solidFill>
                <a:latin typeface="ＭＳ 明朝" panose="02020609040205080304" pitchFamily="17" charset="-128"/>
                <a:ea typeface="ＭＳ 明朝" panose="02020609040205080304" pitchFamily="17" charset="-128"/>
              </a:rPr>
              <a:t>育成を目指す資質・能力</a:t>
            </a:r>
          </a:p>
        </p:txBody>
      </p:sp>
    </p:spTree>
    <p:extLst>
      <p:ext uri="{BB962C8B-B14F-4D97-AF65-F5344CB8AC3E}">
        <p14:creationId xmlns:p14="http://schemas.microsoft.com/office/powerpoint/2010/main" val="2642121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四角形: 角を丸くする 18">
            <a:extLst>
              <a:ext uri="{FF2B5EF4-FFF2-40B4-BE49-F238E27FC236}">
                <a16:creationId xmlns:a16="http://schemas.microsoft.com/office/drawing/2014/main" id="{B3A61FA0-6AE7-4527-8184-E41C106B0C0A}"/>
              </a:ext>
            </a:extLst>
          </p:cNvPr>
          <p:cNvSpPr/>
          <p:nvPr/>
        </p:nvSpPr>
        <p:spPr>
          <a:xfrm>
            <a:off x="85010" y="869853"/>
            <a:ext cx="12021978" cy="5639804"/>
          </a:xfrm>
          <a:prstGeom prst="round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sp>
        <p:nvSpPr>
          <p:cNvPr id="4" name="正方形/長方形 3">
            <a:extLst>
              <a:ext uri="{FF2B5EF4-FFF2-40B4-BE49-F238E27FC236}">
                <a16:creationId xmlns:a16="http://schemas.microsoft.com/office/drawing/2014/main" id="{EB6EDD7B-0259-407C-B32F-C591A1CFFB8E}"/>
              </a:ext>
            </a:extLst>
          </p:cNvPr>
          <p:cNvSpPr/>
          <p:nvPr/>
        </p:nvSpPr>
        <p:spPr>
          <a:xfrm>
            <a:off x="85010" y="896174"/>
            <a:ext cx="12235327" cy="5816977"/>
          </a:xfrm>
          <a:prstGeom prst="rect">
            <a:avLst/>
          </a:prstGeom>
          <a:ln>
            <a:noFill/>
          </a:ln>
        </p:spPr>
        <p:txBody>
          <a:bodyPr wrap="square">
            <a:spAutoFit/>
          </a:bodyPr>
          <a:lstStyle/>
          <a:p>
            <a:r>
              <a:rPr lang="ja-JP" altLang="en-US" dirty="0">
                <a:latin typeface="ＭＳ 明朝" panose="02020609040205080304" pitchFamily="17" charset="-128"/>
                <a:ea typeface="ＭＳ 明朝" panose="02020609040205080304" pitchFamily="17" charset="-128"/>
              </a:rPr>
              <a:t> </a:t>
            </a:r>
            <a:endParaRPr lang="en-US" altLang="ja-JP" dirty="0">
              <a:latin typeface="ＭＳ 明朝" panose="02020609040205080304" pitchFamily="17" charset="-128"/>
              <a:ea typeface="ＭＳ 明朝" panose="02020609040205080304" pitchFamily="17" charset="-128"/>
            </a:endParaRPr>
          </a:p>
          <a:p>
            <a:r>
              <a:rPr lang="ja-JP" altLang="en-US" dirty="0">
                <a:latin typeface="ＭＳ 明朝" panose="02020609040205080304" pitchFamily="17" charset="-128"/>
                <a:ea typeface="ＭＳ 明朝" panose="02020609040205080304" pitchFamily="17" charset="-128"/>
              </a:rPr>
              <a:t>　 </a:t>
            </a:r>
            <a:endParaRPr lang="en-US" altLang="ja-JP" sz="2700" b="1" dirty="0">
              <a:latin typeface="ＭＳ 明朝" panose="02020609040205080304" pitchFamily="17" charset="-128"/>
              <a:ea typeface="ＭＳ 明朝" panose="02020609040205080304" pitchFamily="17" charset="-128"/>
            </a:endParaRPr>
          </a:p>
          <a:p>
            <a:r>
              <a:rPr lang="ja-JP" altLang="en-US" sz="2400" dirty="0">
                <a:latin typeface="ＭＳ 明朝" panose="02020609040205080304" pitchFamily="17" charset="-128"/>
                <a:ea typeface="ＭＳ 明朝" panose="02020609040205080304" pitchFamily="17" charset="-128"/>
              </a:rPr>
              <a:t>（１）曲想と音楽の構造などとの関わりについて理解する</a:t>
            </a:r>
            <a:r>
              <a:rPr lang="ja-JP" altLang="en-US" sz="1000" dirty="0">
                <a:latin typeface="ＭＳ 明朝" panose="02020609040205080304" pitchFamily="17" charset="-128"/>
                <a:ea typeface="ＭＳ 明朝" panose="02020609040205080304" pitchFamily="17" charset="-128"/>
              </a:rPr>
              <a:t>　</a:t>
            </a:r>
            <a:r>
              <a:rPr lang="ja-JP" altLang="en-US" sz="2400" dirty="0">
                <a:latin typeface="ＭＳ 明朝" panose="02020609040205080304" pitchFamily="17" charset="-128"/>
                <a:ea typeface="ＭＳ 明朝" panose="02020609040205080304" pitchFamily="17" charset="-128"/>
              </a:rPr>
              <a:t>とともに，表したい音楽表</a:t>
            </a:r>
            <a:endParaRPr lang="en-US" altLang="ja-JP" sz="2400" dirty="0">
              <a:latin typeface="ＭＳ 明朝" panose="02020609040205080304" pitchFamily="17" charset="-128"/>
              <a:ea typeface="ＭＳ 明朝" panose="02020609040205080304" pitchFamily="17" charset="-128"/>
            </a:endParaRPr>
          </a:p>
          <a:p>
            <a:endParaRPr lang="en-US" altLang="ja-JP" sz="2400" dirty="0">
              <a:latin typeface="ＭＳ 明朝" panose="02020609040205080304" pitchFamily="17" charset="-128"/>
              <a:ea typeface="ＭＳ 明朝" panose="02020609040205080304" pitchFamily="17" charset="-128"/>
            </a:endParaRPr>
          </a:p>
          <a:p>
            <a:r>
              <a:rPr lang="ja-JP" altLang="en-US" sz="2400" dirty="0">
                <a:latin typeface="ＭＳ 明朝" panose="02020609040205080304" pitchFamily="17" charset="-128"/>
                <a:ea typeface="ＭＳ 明朝" panose="02020609040205080304" pitchFamily="17" charset="-128"/>
              </a:rPr>
              <a:t>　　現をするために必要な技能 を身に付けるようにする。</a:t>
            </a:r>
            <a:endParaRPr lang="en-US" altLang="ja-JP" sz="2400" dirty="0">
              <a:latin typeface="ＭＳ 明朝" panose="02020609040205080304" pitchFamily="17" charset="-128"/>
              <a:ea typeface="ＭＳ 明朝" panose="02020609040205080304" pitchFamily="17" charset="-128"/>
            </a:endParaRPr>
          </a:p>
          <a:p>
            <a:endParaRPr lang="en-US" altLang="ja-JP" sz="2400" dirty="0">
              <a:latin typeface="ＭＳ 明朝" panose="02020609040205080304" pitchFamily="17" charset="-128"/>
              <a:ea typeface="ＭＳ 明朝" panose="02020609040205080304" pitchFamily="17" charset="-128"/>
            </a:endParaRPr>
          </a:p>
          <a:p>
            <a:endParaRPr lang="en-US" altLang="ja-JP" sz="2400" dirty="0">
              <a:latin typeface="ＭＳ 明朝" panose="02020609040205080304" pitchFamily="17" charset="-128"/>
              <a:ea typeface="ＭＳ 明朝" panose="02020609040205080304" pitchFamily="17" charset="-128"/>
            </a:endParaRPr>
          </a:p>
          <a:p>
            <a:endParaRPr lang="en-US" altLang="ja-JP" sz="2400" dirty="0">
              <a:latin typeface="ＭＳ 明朝" panose="02020609040205080304" pitchFamily="17" charset="-128"/>
              <a:ea typeface="ＭＳ 明朝" panose="02020609040205080304" pitchFamily="17" charset="-128"/>
            </a:endParaRPr>
          </a:p>
          <a:p>
            <a:r>
              <a:rPr lang="ja-JP" altLang="en-US" sz="2400" dirty="0">
                <a:latin typeface="ＭＳ 明朝" panose="02020609040205080304" pitchFamily="17" charset="-128"/>
                <a:ea typeface="ＭＳ 明朝" panose="02020609040205080304" pitchFamily="17" charset="-128"/>
              </a:rPr>
              <a:t>（２）音楽表現を工夫すること や，音楽を味わって聴くこと ができるようにする。</a:t>
            </a:r>
            <a:endParaRPr lang="en-US" altLang="ja-JP" sz="2400" dirty="0">
              <a:latin typeface="ＭＳ 明朝" panose="02020609040205080304" pitchFamily="17" charset="-128"/>
              <a:ea typeface="ＭＳ 明朝" panose="02020609040205080304" pitchFamily="17" charset="-128"/>
            </a:endParaRPr>
          </a:p>
          <a:p>
            <a:endParaRPr lang="en-US" altLang="ja-JP" sz="2400" dirty="0">
              <a:latin typeface="ＭＳ 明朝" panose="02020609040205080304" pitchFamily="17" charset="-128"/>
              <a:ea typeface="ＭＳ 明朝" panose="02020609040205080304" pitchFamily="17" charset="-128"/>
            </a:endParaRPr>
          </a:p>
          <a:p>
            <a:endParaRPr lang="en-US" altLang="ja-JP" sz="2400" dirty="0">
              <a:latin typeface="ＭＳ 明朝" panose="02020609040205080304" pitchFamily="17" charset="-128"/>
              <a:ea typeface="ＭＳ 明朝" panose="02020609040205080304" pitchFamily="17" charset="-128"/>
            </a:endParaRPr>
          </a:p>
          <a:p>
            <a:endParaRPr lang="en-US" altLang="ja-JP" sz="2400" dirty="0">
              <a:latin typeface="ＭＳ 明朝" panose="02020609040205080304" pitchFamily="17" charset="-128"/>
              <a:ea typeface="ＭＳ 明朝" panose="02020609040205080304" pitchFamily="17" charset="-128"/>
            </a:endParaRPr>
          </a:p>
          <a:p>
            <a:r>
              <a:rPr lang="ja-JP" altLang="en-US" sz="2400" dirty="0">
                <a:latin typeface="ＭＳ 明朝" panose="02020609040205080304" pitchFamily="17" charset="-128"/>
                <a:ea typeface="ＭＳ 明朝" panose="02020609040205080304" pitchFamily="17" charset="-128"/>
              </a:rPr>
              <a:t>（３）音楽活動の楽しさを体験することを通して，音楽を愛好する心情 と 音楽に対</a:t>
            </a:r>
            <a:endParaRPr lang="en-US" altLang="ja-JP" sz="2400" dirty="0">
              <a:latin typeface="ＭＳ 明朝" panose="02020609040205080304" pitchFamily="17" charset="-128"/>
              <a:ea typeface="ＭＳ 明朝" panose="02020609040205080304" pitchFamily="17" charset="-128"/>
            </a:endParaRPr>
          </a:p>
          <a:p>
            <a:r>
              <a:rPr lang="ja-JP" altLang="en-US" sz="2400" dirty="0">
                <a:latin typeface="ＭＳ 明朝" panose="02020609040205080304" pitchFamily="17" charset="-128"/>
                <a:ea typeface="ＭＳ 明朝" panose="02020609040205080304" pitchFamily="17" charset="-128"/>
              </a:rPr>
              <a:t>　　</a:t>
            </a:r>
            <a:endParaRPr lang="en-US" altLang="ja-JP" sz="2400" dirty="0">
              <a:latin typeface="ＭＳ 明朝" panose="02020609040205080304" pitchFamily="17" charset="-128"/>
              <a:ea typeface="ＭＳ 明朝" panose="02020609040205080304" pitchFamily="17" charset="-128"/>
            </a:endParaRPr>
          </a:p>
          <a:p>
            <a:r>
              <a:rPr lang="en-US" altLang="ja-JP" sz="2400" dirty="0">
                <a:latin typeface="ＭＳ 明朝" panose="02020609040205080304" pitchFamily="17" charset="-128"/>
                <a:ea typeface="ＭＳ 明朝" panose="02020609040205080304" pitchFamily="17" charset="-128"/>
              </a:rPr>
              <a:t>    </a:t>
            </a:r>
            <a:r>
              <a:rPr lang="ja-JP" altLang="en-US" sz="2400" dirty="0">
                <a:latin typeface="ＭＳ 明朝" panose="02020609040205080304" pitchFamily="17" charset="-128"/>
                <a:ea typeface="ＭＳ 明朝" panose="02020609040205080304" pitchFamily="17" charset="-128"/>
              </a:rPr>
              <a:t>する感性 を育むとともに，音楽に親しむ態度を養い，豊かな情操</a:t>
            </a:r>
            <a:r>
              <a:rPr lang="ja-JP" altLang="en-US" sz="2000" dirty="0">
                <a:latin typeface="ＭＳ 明朝" panose="02020609040205080304" pitchFamily="17" charset="-128"/>
                <a:ea typeface="ＭＳ 明朝" panose="02020609040205080304" pitchFamily="17" charset="-128"/>
              </a:rPr>
              <a:t> </a:t>
            </a:r>
            <a:r>
              <a:rPr lang="ja-JP" altLang="en-US" sz="2400" dirty="0">
                <a:latin typeface="ＭＳ 明朝" panose="02020609040205080304" pitchFamily="17" charset="-128"/>
                <a:ea typeface="ＭＳ 明朝" panose="02020609040205080304" pitchFamily="17" charset="-128"/>
              </a:rPr>
              <a:t>を培う。</a:t>
            </a:r>
            <a:endParaRPr lang="en-US" altLang="ja-JP" sz="2400" dirty="0">
              <a:latin typeface="ＭＳ 明朝" panose="02020609040205080304" pitchFamily="17" charset="-128"/>
              <a:ea typeface="ＭＳ 明朝" panose="02020609040205080304" pitchFamily="17" charset="-128"/>
            </a:endParaRPr>
          </a:p>
          <a:p>
            <a:endParaRPr lang="en-US" altLang="ja-JP" sz="2400" dirty="0">
              <a:latin typeface="ＭＳ 明朝" panose="02020609040205080304" pitchFamily="17" charset="-128"/>
              <a:ea typeface="ＭＳ 明朝" panose="02020609040205080304" pitchFamily="17" charset="-128"/>
            </a:endParaRPr>
          </a:p>
        </p:txBody>
      </p:sp>
      <p:sp>
        <p:nvSpPr>
          <p:cNvPr id="6" name="正方形/長方形 5">
            <a:extLst>
              <a:ext uri="{FF2B5EF4-FFF2-40B4-BE49-F238E27FC236}">
                <a16:creationId xmlns:a16="http://schemas.microsoft.com/office/drawing/2014/main" id="{57E71AD0-AD70-41A8-A240-B93211CD4E0D}"/>
              </a:ext>
            </a:extLst>
          </p:cNvPr>
          <p:cNvSpPr/>
          <p:nvPr/>
        </p:nvSpPr>
        <p:spPr>
          <a:xfrm>
            <a:off x="-1" y="-2917"/>
            <a:ext cx="12192000" cy="518160"/>
          </a:xfrm>
          <a:prstGeom prst="rect">
            <a:avLst/>
          </a:prstGeom>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sz="2400" b="1" dirty="0">
                <a:solidFill>
                  <a:schemeClr val="bg1"/>
                </a:solidFill>
                <a:latin typeface="ＭＳ 明朝" panose="02020609040205080304" pitchFamily="17" charset="-128"/>
                <a:ea typeface="ＭＳ 明朝" panose="02020609040205080304" pitchFamily="17" charset="-128"/>
              </a:rPr>
              <a:t>(2)  </a:t>
            </a:r>
            <a:r>
              <a:rPr kumimoji="1" lang="ja-JP" altLang="en-US" sz="2400" b="1" dirty="0">
                <a:solidFill>
                  <a:schemeClr val="bg1"/>
                </a:solidFill>
                <a:latin typeface="ＭＳ 明朝" panose="02020609040205080304" pitchFamily="17" charset="-128"/>
                <a:ea typeface="ＭＳ 明朝" panose="02020609040205080304" pitchFamily="17" charset="-128"/>
              </a:rPr>
              <a:t>課題を踏まえた音楽科の目標の在り方</a:t>
            </a:r>
          </a:p>
        </p:txBody>
      </p:sp>
      <p:sp>
        <p:nvSpPr>
          <p:cNvPr id="8" name="テキスト ボックス 7">
            <a:extLst>
              <a:ext uri="{FF2B5EF4-FFF2-40B4-BE49-F238E27FC236}">
                <a16:creationId xmlns:a16="http://schemas.microsoft.com/office/drawing/2014/main" id="{6B5656CB-6CBF-44CB-888C-46755AB23446}"/>
              </a:ext>
            </a:extLst>
          </p:cNvPr>
          <p:cNvSpPr txBox="1"/>
          <p:nvPr/>
        </p:nvSpPr>
        <p:spPr>
          <a:xfrm>
            <a:off x="10795355" y="58035"/>
            <a:ext cx="1396645" cy="430887"/>
          </a:xfrm>
          <a:prstGeom prst="rect">
            <a:avLst/>
          </a:prstGeom>
          <a:noFill/>
          <a:ln>
            <a:noFill/>
          </a:ln>
        </p:spPr>
        <p:txBody>
          <a:bodyPr wrap="square" rtlCol="0">
            <a:spAutoFit/>
          </a:bodyPr>
          <a:lstStyle/>
          <a:p>
            <a:r>
              <a:rPr lang="ja-JP" altLang="en-US" sz="2200" b="1" dirty="0">
                <a:solidFill>
                  <a:schemeClr val="bg1"/>
                </a:solidFill>
                <a:latin typeface="ＭＳ 明朝" panose="02020609040205080304" pitchFamily="17" charset="-128"/>
                <a:ea typeface="ＭＳ 明朝" panose="02020609040205080304" pitchFamily="17" charset="-128"/>
              </a:rPr>
              <a:t>解説　</a:t>
            </a:r>
            <a:r>
              <a:rPr lang="en-US" altLang="ja-JP" sz="2200" b="1" dirty="0">
                <a:solidFill>
                  <a:schemeClr val="bg1"/>
                </a:solidFill>
                <a:latin typeface="ＭＳ 明朝" panose="02020609040205080304" pitchFamily="17" charset="-128"/>
                <a:ea typeface="ＭＳ 明朝" panose="02020609040205080304" pitchFamily="17" charset="-128"/>
              </a:rPr>
              <a:t>p9</a:t>
            </a:r>
            <a:endParaRPr lang="ja-JP" altLang="en-US" sz="2200" b="1" dirty="0">
              <a:solidFill>
                <a:schemeClr val="bg1"/>
              </a:solidFill>
              <a:latin typeface="ＭＳ 明朝" panose="02020609040205080304" pitchFamily="17" charset="-128"/>
              <a:ea typeface="ＭＳ 明朝" panose="02020609040205080304" pitchFamily="17" charset="-128"/>
            </a:endParaRPr>
          </a:p>
        </p:txBody>
      </p:sp>
      <p:sp>
        <p:nvSpPr>
          <p:cNvPr id="12" name="角丸四角形 11"/>
          <p:cNvSpPr/>
          <p:nvPr/>
        </p:nvSpPr>
        <p:spPr>
          <a:xfrm>
            <a:off x="238492" y="2920198"/>
            <a:ext cx="3399282" cy="51185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kern="0" dirty="0">
                <a:solidFill>
                  <a:schemeClr val="tx1"/>
                </a:solidFill>
                <a:latin typeface="ＭＳ 明朝" panose="02020609040205080304" pitchFamily="17" charset="-128"/>
                <a:ea typeface="ＭＳ 明朝" panose="02020609040205080304" pitchFamily="17" charset="-128"/>
              </a:rPr>
              <a:t>思考力，判断力，表現力等</a:t>
            </a:r>
          </a:p>
        </p:txBody>
      </p:sp>
      <p:sp>
        <p:nvSpPr>
          <p:cNvPr id="13" name="角丸四角形 12"/>
          <p:cNvSpPr/>
          <p:nvPr/>
        </p:nvSpPr>
        <p:spPr>
          <a:xfrm>
            <a:off x="264053" y="777403"/>
            <a:ext cx="3212885" cy="47515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kern="0" dirty="0">
                <a:solidFill>
                  <a:schemeClr val="tx1"/>
                </a:solidFill>
                <a:latin typeface="ＭＳ 明朝" panose="02020609040205080304" pitchFamily="17" charset="-128"/>
                <a:ea typeface="ＭＳ 明朝" panose="02020609040205080304" pitchFamily="17" charset="-128"/>
              </a:rPr>
              <a:t>知識及び技能</a:t>
            </a:r>
          </a:p>
        </p:txBody>
      </p:sp>
      <p:sp>
        <p:nvSpPr>
          <p:cNvPr id="14" name="角丸四角形 13"/>
          <p:cNvSpPr/>
          <p:nvPr/>
        </p:nvSpPr>
        <p:spPr>
          <a:xfrm>
            <a:off x="264053" y="4530249"/>
            <a:ext cx="3342608" cy="485154"/>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kern="0" dirty="0">
                <a:solidFill>
                  <a:schemeClr val="tx1"/>
                </a:solidFill>
                <a:latin typeface="ＭＳ 明朝" panose="02020609040205080304" pitchFamily="17" charset="-128"/>
                <a:ea typeface="ＭＳ 明朝" panose="02020609040205080304" pitchFamily="17" charset="-128"/>
              </a:rPr>
              <a:t>学びに向かう力，人間性等</a:t>
            </a:r>
          </a:p>
        </p:txBody>
      </p:sp>
      <p:sp>
        <p:nvSpPr>
          <p:cNvPr id="11" name="角丸四角形 10"/>
          <p:cNvSpPr/>
          <p:nvPr/>
        </p:nvSpPr>
        <p:spPr>
          <a:xfrm>
            <a:off x="3741878" y="593141"/>
            <a:ext cx="4715245" cy="505197"/>
          </a:xfrm>
          <a:prstGeom prst="roundRect">
            <a:avLst/>
          </a:prstGeom>
          <a:solidFill>
            <a:srgbClr val="E89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kern="0" dirty="0">
                <a:solidFill>
                  <a:schemeClr val="tx1"/>
                </a:solidFill>
                <a:latin typeface="ＭＳ 明朝" panose="02020609040205080304" pitchFamily="17" charset="-128"/>
                <a:ea typeface="ＭＳ 明朝" panose="02020609040205080304" pitchFamily="17" charset="-128"/>
              </a:rPr>
              <a:t>育成を目指す資質・能力</a:t>
            </a:r>
          </a:p>
        </p:txBody>
      </p:sp>
      <p:sp>
        <p:nvSpPr>
          <p:cNvPr id="19" name="角丸四角形 18"/>
          <p:cNvSpPr/>
          <p:nvPr/>
        </p:nvSpPr>
        <p:spPr>
          <a:xfrm>
            <a:off x="9028946" y="980996"/>
            <a:ext cx="1215756" cy="412714"/>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kern="0" dirty="0">
                <a:solidFill>
                  <a:schemeClr val="tx1"/>
                </a:solidFill>
                <a:latin typeface="ＭＳ 明朝" panose="02020609040205080304" pitchFamily="17" charset="-128"/>
                <a:ea typeface="ＭＳ 明朝" panose="02020609040205080304" pitchFamily="17" charset="-128"/>
              </a:rPr>
              <a:t>「知識」</a:t>
            </a:r>
          </a:p>
        </p:txBody>
      </p:sp>
      <p:sp>
        <p:nvSpPr>
          <p:cNvPr id="20" name="角丸四角形 19"/>
          <p:cNvSpPr/>
          <p:nvPr/>
        </p:nvSpPr>
        <p:spPr>
          <a:xfrm>
            <a:off x="4735102" y="2747915"/>
            <a:ext cx="1170399" cy="355383"/>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kern="0" dirty="0">
                <a:solidFill>
                  <a:schemeClr val="tx1"/>
                </a:solidFill>
                <a:latin typeface="ＭＳ 明朝" panose="02020609040205080304" pitchFamily="17" charset="-128"/>
                <a:ea typeface="ＭＳ 明朝" panose="02020609040205080304" pitchFamily="17" charset="-128"/>
              </a:rPr>
              <a:t>「技能」</a:t>
            </a:r>
          </a:p>
        </p:txBody>
      </p:sp>
      <p:cxnSp>
        <p:nvCxnSpPr>
          <p:cNvPr id="21" name="直線矢印コネクタ 20"/>
          <p:cNvCxnSpPr>
            <a:cxnSpLocks/>
          </p:cNvCxnSpPr>
          <p:nvPr/>
        </p:nvCxnSpPr>
        <p:spPr>
          <a:xfrm flipV="1">
            <a:off x="7835657" y="1130359"/>
            <a:ext cx="1167635" cy="28420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4047068" y="2686494"/>
            <a:ext cx="688034" cy="24829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4" name="角丸四角形 23"/>
          <p:cNvSpPr/>
          <p:nvPr/>
        </p:nvSpPr>
        <p:spPr>
          <a:xfrm>
            <a:off x="4256316" y="4332794"/>
            <a:ext cx="1533159" cy="356163"/>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kern="0" dirty="0">
                <a:solidFill>
                  <a:schemeClr val="tx1"/>
                </a:solidFill>
                <a:latin typeface="ＭＳ 明朝" panose="02020609040205080304" pitchFamily="17" charset="-128"/>
                <a:ea typeface="ＭＳ 明朝" panose="02020609040205080304" pitchFamily="17" charset="-128"/>
              </a:rPr>
              <a:t>「Ａ 表現」</a:t>
            </a:r>
            <a:endParaRPr lang="en-US" altLang="ja-JP" b="1" kern="0" dirty="0">
              <a:solidFill>
                <a:schemeClr val="tx1"/>
              </a:solidFill>
              <a:latin typeface="ＭＳ 明朝" panose="02020609040205080304" pitchFamily="17" charset="-128"/>
              <a:ea typeface="ＭＳ 明朝" panose="02020609040205080304" pitchFamily="17" charset="-128"/>
            </a:endParaRPr>
          </a:p>
        </p:txBody>
      </p:sp>
      <p:sp>
        <p:nvSpPr>
          <p:cNvPr id="25" name="角丸四角形 24"/>
          <p:cNvSpPr/>
          <p:nvPr/>
        </p:nvSpPr>
        <p:spPr>
          <a:xfrm>
            <a:off x="8165478" y="4295330"/>
            <a:ext cx="1543501" cy="348339"/>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kern="0" dirty="0">
                <a:solidFill>
                  <a:schemeClr val="tx1"/>
                </a:solidFill>
                <a:latin typeface="ＭＳ 明朝" panose="02020609040205080304" pitchFamily="17" charset="-128"/>
                <a:ea typeface="ＭＳ 明朝" panose="02020609040205080304" pitchFamily="17" charset="-128"/>
              </a:rPr>
              <a:t>「Ｂ 鑑賞」</a:t>
            </a:r>
            <a:endParaRPr lang="en-US" altLang="ja-JP" b="1" kern="0" dirty="0">
              <a:solidFill>
                <a:schemeClr val="tx1"/>
              </a:solidFill>
              <a:latin typeface="ＭＳ 明朝" panose="02020609040205080304" pitchFamily="17" charset="-128"/>
              <a:ea typeface="ＭＳ 明朝" panose="02020609040205080304" pitchFamily="17" charset="-128"/>
            </a:endParaRPr>
          </a:p>
        </p:txBody>
      </p:sp>
      <p:cxnSp>
        <p:nvCxnSpPr>
          <p:cNvPr id="27" name="直線矢印コネクタ 26"/>
          <p:cNvCxnSpPr/>
          <p:nvPr/>
        </p:nvCxnSpPr>
        <p:spPr>
          <a:xfrm>
            <a:off x="3606661" y="4142151"/>
            <a:ext cx="649655" cy="34300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7505837" y="4158220"/>
            <a:ext cx="659641" cy="38093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A092302F-2DF5-4753-8536-FCCD7CEA693C}"/>
              </a:ext>
            </a:extLst>
          </p:cNvPr>
          <p:cNvCxnSpPr>
            <a:cxnSpLocks/>
          </p:cNvCxnSpPr>
          <p:nvPr/>
        </p:nvCxnSpPr>
        <p:spPr>
          <a:xfrm>
            <a:off x="745983" y="2202557"/>
            <a:ext cx="3797737"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13C99270-74F2-466A-8AC3-1FCFF506AAFD}"/>
              </a:ext>
            </a:extLst>
          </p:cNvPr>
          <p:cNvCxnSpPr>
            <a:cxnSpLocks/>
          </p:cNvCxnSpPr>
          <p:nvPr/>
        </p:nvCxnSpPr>
        <p:spPr>
          <a:xfrm>
            <a:off x="4536252" y="2193146"/>
            <a:ext cx="0" cy="493348"/>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3A7C03B9-1492-46C0-8D1E-2537C9AA3242}"/>
              </a:ext>
            </a:extLst>
          </p:cNvPr>
          <p:cNvCxnSpPr>
            <a:cxnSpLocks/>
          </p:cNvCxnSpPr>
          <p:nvPr/>
        </p:nvCxnSpPr>
        <p:spPr>
          <a:xfrm>
            <a:off x="745983" y="2671891"/>
            <a:ext cx="3797737"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C8EFF2A0-2E05-4754-AC6D-A6255570F699}"/>
              </a:ext>
            </a:extLst>
          </p:cNvPr>
          <p:cNvCxnSpPr>
            <a:cxnSpLocks/>
          </p:cNvCxnSpPr>
          <p:nvPr/>
        </p:nvCxnSpPr>
        <p:spPr>
          <a:xfrm>
            <a:off x="9594888" y="1434616"/>
            <a:ext cx="2358880"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17E64608-24DF-4D4A-8599-67F44D17C4A3}"/>
              </a:ext>
            </a:extLst>
          </p:cNvPr>
          <p:cNvCxnSpPr>
            <a:cxnSpLocks/>
          </p:cNvCxnSpPr>
          <p:nvPr/>
        </p:nvCxnSpPr>
        <p:spPr>
          <a:xfrm>
            <a:off x="9594888" y="1901998"/>
            <a:ext cx="2358880"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3AECDAA9-3915-4051-827B-47B2D19DBDB6}"/>
              </a:ext>
            </a:extLst>
          </p:cNvPr>
          <p:cNvCxnSpPr>
            <a:cxnSpLocks/>
          </p:cNvCxnSpPr>
          <p:nvPr/>
        </p:nvCxnSpPr>
        <p:spPr>
          <a:xfrm>
            <a:off x="9610266" y="1427725"/>
            <a:ext cx="0" cy="474273"/>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9" name="正方形/長方形 58">
            <a:extLst>
              <a:ext uri="{FF2B5EF4-FFF2-40B4-BE49-F238E27FC236}">
                <a16:creationId xmlns:a16="http://schemas.microsoft.com/office/drawing/2014/main" id="{F642B967-26C9-47FA-AEC0-D3F956F8ED21}"/>
              </a:ext>
            </a:extLst>
          </p:cNvPr>
          <p:cNvSpPr/>
          <p:nvPr/>
        </p:nvSpPr>
        <p:spPr>
          <a:xfrm>
            <a:off x="991647" y="1427725"/>
            <a:ext cx="7176993" cy="488709"/>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sp>
        <p:nvSpPr>
          <p:cNvPr id="62" name="正方形/長方形 61">
            <a:extLst>
              <a:ext uri="{FF2B5EF4-FFF2-40B4-BE49-F238E27FC236}">
                <a16:creationId xmlns:a16="http://schemas.microsoft.com/office/drawing/2014/main" id="{451361AC-86F5-4214-83D9-57EE151E1850}"/>
              </a:ext>
            </a:extLst>
          </p:cNvPr>
          <p:cNvSpPr/>
          <p:nvPr/>
        </p:nvSpPr>
        <p:spPr>
          <a:xfrm>
            <a:off x="1020626" y="3607219"/>
            <a:ext cx="3523094" cy="510818"/>
          </a:xfrm>
          <a:prstGeom prst="rect">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sp>
        <p:nvSpPr>
          <p:cNvPr id="63" name="正方形/長方形 62">
            <a:extLst>
              <a:ext uri="{FF2B5EF4-FFF2-40B4-BE49-F238E27FC236}">
                <a16:creationId xmlns:a16="http://schemas.microsoft.com/office/drawing/2014/main" id="{EE4BA2AA-F54A-425B-9653-956753AFC6A1}"/>
              </a:ext>
            </a:extLst>
          </p:cNvPr>
          <p:cNvSpPr/>
          <p:nvPr/>
        </p:nvSpPr>
        <p:spPr>
          <a:xfrm>
            <a:off x="5135426" y="3636237"/>
            <a:ext cx="3523094" cy="510818"/>
          </a:xfrm>
          <a:prstGeom prst="rect">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sp>
        <p:nvSpPr>
          <p:cNvPr id="65" name="正方形/長方形 64">
            <a:extLst>
              <a:ext uri="{FF2B5EF4-FFF2-40B4-BE49-F238E27FC236}">
                <a16:creationId xmlns:a16="http://schemas.microsoft.com/office/drawing/2014/main" id="{647A5B14-B5BB-403F-A096-AAEEADB4A105}"/>
              </a:ext>
            </a:extLst>
          </p:cNvPr>
          <p:cNvSpPr/>
          <p:nvPr/>
        </p:nvSpPr>
        <p:spPr>
          <a:xfrm>
            <a:off x="7073900" y="5090401"/>
            <a:ext cx="2959100" cy="481383"/>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cxnSp>
        <p:nvCxnSpPr>
          <p:cNvPr id="66" name="直線コネクタ 65">
            <a:extLst>
              <a:ext uri="{FF2B5EF4-FFF2-40B4-BE49-F238E27FC236}">
                <a16:creationId xmlns:a16="http://schemas.microsoft.com/office/drawing/2014/main" id="{604E7229-55ED-45A2-9733-4EBF9350E613}"/>
              </a:ext>
            </a:extLst>
          </p:cNvPr>
          <p:cNvCxnSpPr>
            <a:cxnSpLocks/>
          </p:cNvCxnSpPr>
          <p:nvPr/>
        </p:nvCxnSpPr>
        <p:spPr>
          <a:xfrm>
            <a:off x="690842" y="5869985"/>
            <a:ext cx="1401483" cy="0"/>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915F3FCD-33E6-4AD9-9A01-D0D494C1B5DA}"/>
              </a:ext>
            </a:extLst>
          </p:cNvPr>
          <p:cNvCxnSpPr>
            <a:cxnSpLocks/>
          </p:cNvCxnSpPr>
          <p:nvPr/>
        </p:nvCxnSpPr>
        <p:spPr>
          <a:xfrm>
            <a:off x="690842" y="6263432"/>
            <a:ext cx="1401483" cy="0"/>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04CA35B7-88CC-4831-B29E-397FD3869476}"/>
              </a:ext>
            </a:extLst>
          </p:cNvPr>
          <p:cNvCxnSpPr>
            <a:cxnSpLocks/>
          </p:cNvCxnSpPr>
          <p:nvPr/>
        </p:nvCxnSpPr>
        <p:spPr>
          <a:xfrm>
            <a:off x="2072121" y="5869985"/>
            <a:ext cx="0" cy="393447"/>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525FA537-FE50-479E-91E2-A1CA505834D5}"/>
              </a:ext>
            </a:extLst>
          </p:cNvPr>
          <p:cNvCxnSpPr>
            <a:cxnSpLocks/>
          </p:cNvCxnSpPr>
          <p:nvPr/>
        </p:nvCxnSpPr>
        <p:spPr>
          <a:xfrm>
            <a:off x="10456229" y="5112605"/>
            <a:ext cx="1401483" cy="0"/>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FD5187D2-8175-46B0-8E89-6EBCFEF7CEF8}"/>
              </a:ext>
            </a:extLst>
          </p:cNvPr>
          <p:cNvCxnSpPr>
            <a:cxnSpLocks/>
          </p:cNvCxnSpPr>
          <p:nvPr/>
        </p:nvCxnSpPr>
        <p:spPr>
          <a:xfrm>
            <a:off x="10456229" y="5588225"/>
            <a:ext cx="1401483" cy="0"/>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48CBE8D8-63E8-4A89-8879-5B739DE5DCE3}"/>
              </a:ext>
            </a:extLst>
          </p:cNvPr>
          <p:cNvCxnSpPr>
            <a:cxnSpLocks/>
          </p:cNvCxnSpPr>
          <p:nvPr/>
        </p:nvCxnSpPr>
        <p:spPr>
          <a:xfrm>
            <a:off x="10462172" y="5090401"/>
            <a:ext cx="0" cy="517921"/>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4" name="正方形/長方形 83">
            <a:extLst>
              <a:ext uri="{FF2B5EF4-FFF2-40B4-BE49-F238E27FC236}">
                <a16:creationId xmlns:a16="http://schemas.microsoft.com/office/drawing/2014/main" id="{93A5947D-1108-49BB-B2A1-28AF1EA6648B}"/>
              </a:ext>
            </a:extLst>
          </p:cNvPr>
          <p:cNvSpPr/>
          <p:nvPr/>
        </p:nvSpPr>
        <p:spPr>
          <a:xfrm>
            <a:off x="8203138" y="5841765"/>
            <a:ext cx="1651616" cy="481383"/>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373435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57E71AD0-AD70-41A8-A240-B93211CD4E0D}"/>
              </a:ext>
            </a:extLst>
          </p:cNvPr>
          <p:cNvSpPr/>
          <p:nvPr/>
        </p:nvSpPr>
        <p:spPr>
          <a:xfrm>
            <a:off x="0" y="-4248"/>
            <a:ext cx="12192000" cy="518160"/>
          </a:xfrm>
          <a:prstGeom prst="rect">
            <a:avLst/>
          </a:prstGeom>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ja-JP" sz="2400" b="1" dirty="0">
                <a:solidFill>
                  <a:schemeClr val="bg1"/>
                </a:solidFill>
                <a:latin typeface="ＭＳ 明朝" panose="02020609040205080304" pitchFamily="17" charset="-128"/>
                <a:ea typeface="ＭＳ 明朝" panose="02020609040205080304" pitchFamily="17" charset="-128"/>
              </a:rPr>
              <a:t>(3) </a:t>
            </a:r>
            <a:r>
              <a:rPr lang="ja-JP" altLang="en-US" sz="2400" b="1" dirty="0">
                <a:solidFill>
                  <a:schemeClr val="bg1"/>
                </a:solidFill>
                <a:latin typeface="ＭＳ 明朝" panose="02020609040205080304" pitchFamily="17" charset="-128"/>
                <a:ea typeface="ＭＳ 明朝" panose="02020609040205080304" pitchFamily="17" charset="-128"/>
              </a:rPr>
              <a:t>音</a:t>
            </a:r>
            <a:r>
              <a:rPr kumimoji="1" lang="ja-JP" altLang="en-US" sz="2400" b="1" dirty="0">
                <a:solidFill>
                  <a:schemeClr val="bg1"/>
                </a:solidFill>
                <a:latin typeface="ＭＳ 明朝" panose="02020609040205080304" pitchFamily="17" charset="-128"/>
                <a:ea typeface="ＭＳ 明朝" panose="02020609040205080304" pitchFamily="17" charset="-128"/>
              </a:rPr>
              <a:t>楽科における「見方・考え方」</a:t>
            </a:r>
          </a:p>
        </p:txBody>
      </p:sp>
      <p:sp>
        <p:nvSpPr>
          <p:cNvPr id="4" name="正方形/長方形 3">
            <a:extLst>
              <a:ext uri="{FF2B5EF4-FFF2-40B4-BE49-F238E27FC236}">
                <a16:creationId xmlns:a16="http://schemas.microsoft.com/office/drawing/2014/main" id="{EB6EDD7B-0259-407C-B32F-C591A1CFFB8E}"/>
              </a:ext>
            </a:extLst>
          </p:cNvPr>
          <p:cNvSpPr/>
          <p:nvPr/>
        </p:nvSpPr>
        <p:spPr>
          <a:xfrm>
            <a:off x="3326296" y="649514"/>
            <a:ext cx="5290364" cy="584775"/>
          </a:xfrm>
          <a:prstGeom prst="rect">
            <a:avLst/>
          </a:prstGeom>
        </p:spPr>
        <p:txBody>
          <a:bodyPr wrap="square">
            <a:spAutoFit/>
          </a:bodyPr>
          <a:lstStyle/>
          <a:p>
            <a:r>
              <a:rPr lang="ja-JP" altLang="en-US" sz="3200" b="1" dirty="0">
                <a:latin typeface="ＭＳ 明朝" panose="02020609040205080304" pitchFamily="17" charset="-128"/>
                <a:ea typeface="ＭＳ 明朝" panose="02020609040205080304" pitchFamily="17" charset="-128"/>
              </a:rPr>
              <a:t>「音楽的な見方・考え方」</a:t>
            </a:r>
            <a:endParaRPr lang="en-US" altLang="ja-JP" sz="3200" dirty="0">
              <a:latin typeface="ＭＳ 明朝" panose="02020609040205080304" pitchFamily="17" charset="-128"/>
              <a:ea typeface="ＭＳ 明朝" panose="02020609040205080304" pitchFamily="17" charset="-128"/>
            </a:endParaRPr>
          </a:p>
        </p:txBody>
      </p:sp>
      <p:sp>
        <p:nvSpPr>
          <p:cNvPr id="8" name="角丸四角形 7"/>
          <p:cNvSpPr/>
          <p:nvPr/>
        </p:nvSpPr>
        <p:spPr>
          <a:xfrm>
            <a:off x="591015" y="1253804"/>
            <a:ext cx="10760926" cy="2715654"/>
          </a:xfrm>
          <a:prstGeom prst="roundRect">
            <a:avLst/>
          </a:prstGeom>
          <a:noFill/>
          <a:ln w="38100">
            <a:solidFill>
              <a:srgbClr val="B60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FontTx/>
              <a:buNone/>
              <a:defRPr/>
            </a:pPr>
            <a:r>
              <a:rPr lang="ja-JP" altLang="en-US" sz="2400" kern="0" dirty="0">
                <a:solidFill>
                  <a:schemeClr val="tx1"/>
                </a:solidFill>
                <a:latin typeface="ＭＳ 明朝" panose="02020609040205080304" pitchFamily="17" charset="-128"/>
                <a:ea typeface="ＭＳ 明朝" panose="02020609040205080304" pitchFamily="17" charset="-128"/>
              </a:rPr>
              <a:t>　 </a:t>
            </a:r>
            <a:r>
              <a:rPr lang="ja-JP" altLang="en-US" sz="4000" kern="0" dirty="0">
                <a:solidFill>
                  <a:schemeClr val="tx1"/>
                </a:solidFill>
                <a:latin typeface="ＭＳ 明朝" panose="02020609040205080304" pitchFamily="17" charset="-128"/>
                <a:ea typeface="ＭＳ 明朝" panose="02020609040205080304" pitchFamily="17" charset="-128"/>
              </a:rPr>
              <a:t>音楽に対する感性を働かせ</a:t>
            </a:r>
            <a:r>
              <a:rPr lang="ja-JP" altLang="en-US" sz="4000" dirty="0">
                <a:solidFill>
                  <a:schemeClr val="tx1"/>
                </a:solidFill>
                <a:latin typeface="ＭＳ 明朝" panose="02020609040205080304" pitchFamily="17" charset="-128"/>
                <a:ea typeface="ＭＳ 明朝" panose="02020609040205080304" pitchFamily="17" charset="-128"/>
              </a:rPr>
              <a:t>，音や音楽を，</a:t>
            </a:r>
            <a:r>
              <a:rPr lang="ja-JP" altLang="en-US" sz="4000" kern="0" dirty="0">
                <a:solidFill>
                  <a:schemeClr val="tx1"/>
                </a:solidFill>
                <a:latin typeface="ＭＳ 明朝" panose="02020609040205080304" pitchFamily="17" charset="-128"/>
                <a:ea typeface="ＭＳ 明朝" panose="02020609040205080304" pitchFamily="17" charset="-128"/>
              </a:rPr>
              <a:t>音楽を形づくっている要素とその働きの視点で捉え</a:t>
            </a:r>
            <a:r>
              <a:rPr lang="ja-JP" altLang="en-US" sz="4000" dirty="0">
                <a:solidFill>
                  <a:schemeClr val="tx1"/>
                </a:solidFill>
                <a:latin typeface="ＭＳ 明朝" panose="02020609040205080304" pitchFamily="17" charset="-128"/>
                <a:ea typeface="ＭＳ 明朝" panose="02020609040205080304" pitchFamily="17" charset="-128"/>
              </a:rPr>
              <a:t>，</a:t>
            </a:r>
            <a:r>
              <a:rPr lang="ja-JP" altLang="en-US" sz="4000" kern="0" dirty="0">
                <a:solidFill>
                  <a:schemeClr val="tx1"/>
                </a:solidFill>
                <a:latin typeface="ＭＳ 明朝" panose="02020609040205080304" pitchFamily="17" charset="-128"/>
                <a:ea typeface="ＭＳ 明朝" panose="02020609040205080304" pitchFamily="17" charset="-128"/>
              </a:rPr>
              <a:t>自己のイメージや感情</a:t>
            </a:r>
            <a:r>
              <a:rPr lang="ja-JP" altLang="en-US" sz="4000" dirty="0">
                <a:solidFill>
                  <a:schemeClr val="tx1"/>
                </a:solidFill>
                <a:latin typeface="ＭＳ 明朝" panose="02020609040205080304" pitchFamily="17" charset="-128"/>
                <a:ea typeface="ＭＳ 明朝" panose="02020609040205080304" pitchFamily="17" charset="-128"/>
              </a:rPr>
              <a:t>，</a:t>
            </a:r>
            <a:r>
              <a:rPr lang="ja-JP" altLang="en-US" sz="4000" kern="0" dirty="0">
                <a:solidFill>
                  <a:schemeClr val="tx1"/>
                </a:solidFill>
                <a:latin typeface="ＭＳ 明朝" panose="02020609040205080304" pitchFamily="17" charset="-128"/>
                <a:ea typeface="ＭＳ 明朝" panose="02020609040205080304" pitchFamily="17" charset="-128"/>
              </a:rPr>
              <a:t>生活や文化などと関連付けること</a:t>
            </a:r>
            <a:endParaRPr lang="en-US" altLang="ja-JP" sz="4000" kern="0" dirty="0">
              <a:solidFill>
                <a:schemeClr val="tx1"/>
              </a:solidFill>
              <a:latin typeface="ＭＳ 明朝" panose="02020609040205080304" pitchFamily="17" charset="-128"/>
              <a:ea typeface="ＭＳ 明朝" panose="02020609040205080304" pitchFamily="17" charset="-128"/>
            </a:endParaRPr>
          </a:p>
        </p:txBody>
      </p:sp>
      <p:sp>
        <p:nvSpPr>
          <p:cNvPr id="10" name="正方形/長方形 9">
            <a:extLst>
              <a:ext uri="{FF2B5EF4-FFF2-40B4-BE49-F238E27FC236}">
                <a16:creationId xmlns:a16="http://schemas.microsoft.com/office/drawing/2014/main" id="{EB6EDD7B-0259-407C-B32F-C591A1CFFB8E}"/>
              </a:ext>
            </a:extLst>
          </p:cNvPr>
          <p:cNvSpPr/>
          <p:nvPr/>
        </p:nvSpPr>
        <p:spPr>
          <a:xfrm>
            <a:off x="5584960" y="4028650"/>
            <a:ext cx="5766981" cy="369332"/>
          </a:xfrm>
          <a:prstGeom prst="rect">
            <a:avLst/>
          </a:prstGeom>
        </p:spPr>
        <p:txBody>
          <a:bodyPr wrap="square">
            <a:spAutoFit/>
          </a:bodyPr>
          <a:lstStyle/>
          <a:p>
            <a:r>
              <a:rPr lang="ja-JP" altLang="en-US" dirty="0">
                <a:latin typeface="ＭＳ 明朝" panose="02020609040205080304" pitchFamily="17" charset="-128"/>
                <a:ea typeface="ＭＳ 明朝" panose="02020609040205080304" pitchFamily="17" charset="-128"/>
              </a:rPr>
              <a:t>＊音楽科の特質に応じた，物事を捉える視点や考え方</a:t>
            </a:r>
            <a:endParaRPr lang="en-US" altLang="ja-JP" dirty="0">
              <a:latin typeface="ＭＳ 明朝" panose="02020609040205080304" pitchFamily="17" charset="-128"/>
              <a:ea typeface="ＭＳ 明朝" panose="02020609040205080304" pitchFamily="17" charset="-128"/>
            </a:endParaRPr>
          </a:p>
        </p:txBody>
      </p:sp>
      <p:sp>
        <p:nvSpPr>
          <p:cNvPr id="7" name="テキスト ボックス 6">
            <a:extLst>
              <a:ext uri="{FF2B5EF4-FFF2-40B4-BE49-F238E27FC236}">
                <a16:creationId xmlns:a16="http://schemas.microsoft.com/office/drawing/2014/main" id="{6B5656CB-6CBF-44CB-888C-46755AB23446}"/>
              </a:ext>
            </a:extLst>
          </p:cNvPr>
          <p:cNvSpPr txBox="1"/>
          <p:nvPr/>
        </p:nvSpPr>
        <p:spPr>
          <a:xfrm>
            <a:off x="10045959" y="39388"/>
            <a:ext cx="2146041" cy="430887"/>
          </a:xfrm>
          <a:prstGeom prst="rect">
            <a:avLst/>
          </a:prstGeom>
          <a:noFill/>
          <a:ln>
            <a:noFill/>
          </a:ln>
        </p:spPr>
        <p:txBody>
          <a:bodyPr wrap="square" rtlCol="0">
            <a:spAutoFit/>
          </a:bodyPr>
          <a:lstStyle/>
          <a:p>
            <a:r>
              <a:rPr lang="ja-JP" altLang="en-US" sz="2200" b="1" dirty="0">
                <a:solidFill>
                  <a:schemeClr val="bg1"/>
                </a:solidFill>
                <a:latin typeface="ＭＳ 明朝" panose="02020609040205080304" pitchFamily="17" charset="-128"/>
                <a:ea typeface="ＭＳ 明朝" panose="02020609040205080304" pitchFamily="17" charset="-128"/>
              </a:rPr>
              <a:t>解説　</a:t>
            </a:r>
            <a:r>
              <a:rPr lang="en-US" altLang="ja-JP" sz="2200" b="1" dirty="0">
                <a:solidFill>
                  <a:schemeClr val="bg1"/>
                </a:solidFill>
                <a:latin typeface="ＭＳ 明朝" panose="02020609040205080304" pitchFamily="17" charset="-128"/>
                <a:ea typeface="ＭＳ 明朝" panose="02020609040205080304" pitchFamily="17" charset="-128"/>
              </a:rPr>
              <a:t>p10,p11</a:t>
            </a:r>
            <a:endParaRPr lang="ja-JP" altLang="en-US" sz="2200" b="1" dirty="0">
              <a:solidFill>
                <a:schemeClr val="bg1"/>
              </a:solidFill>
              <a:latin typeface="ＭＳ 明朝" panose="02020609040205080304" pitchFamily="17" charset="-128"/>
              <a:ea typeface="ＭＳ 明朝" panose="02020609040205080304" pitchFamily="17" charset="-128"/>
            </a:endParaRPr>
          </a:p>
        </p:txBody>
      </p:sp>
      <p:sp>
        <p:nvSpPr>
          <p:cNvPr id="2" name="正方形/長方形 1"/>
          <p:cNvSpPr/>
          <p:nvPr/>
        </p:nvSpPr>
        <p:spPr>
          <a:xfrm>
            <a:off x="883233" y="4457175"/>
            <a:ext cx="11066170" cy="1077218"/>
          </a:xfrm>
          <a:prstGeom prst="rect">
            <a:avLst/>
          </a:prstGeom>
        </p:spPr>
        <p:txBody>
          <a:bodyPr wrap="square">
            <a:spAutoFit/>
          </a:bodyPr>
          <a:lstStyle/>
          <a:p>
            <a:r>
              <a:rPr lang="ja-JP" altLang="en-US" sz="3200" dirty="0">
                <a:latin typeface="ＭＳ 明朝" panose="02020609040205080304" pitchFamily="17" charset="-128"/>
                <a:ea typeface="ＭＳ 明朝" panose="02020609040205080304" pitchFamily="17" charset="-128"/>
              </a:rPr>
              <a:t>　音楽に対する感性～「音や音楽の美しさなどを感じ取るときの心の働き」が加えられた。</a:t>
            </a:r>
          </a:p>
        </p:txBody>
      </p:sp>
      <p:sp>
        <p:nvSpPr>
          <p:cNvPr id="11" name="矢印: 右 23">
            <a:extLst>
              <a:ext uri="{FF2B5EF4-FFF2-40B4-BE49-F238E27FC236}">
                <a16:creationId xmlns:a16="http://schemas.microsoft.com/office/drawing/2014/main" id="{B2227506-90BB-4AC4-99B9-CEADC103FF38}"/>
              </a:ext>
            </a:extLst>
          </p:cNvPr>
          <p:cNvSpPr/>
          <p:nvPr/>
        </p:nvSpPr>
        <p:spPr>
          <a:xfrm>
            <a:off x="487848" y="4514301"/>
            <a:ext cx="382556" cy="43071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sp>
        <p:nvSpPr>
          <p:cNvPr id="9" name="正方形/長方形 8"/>
          <p:cNvSpPr/>
          <p:nvPr/>
        </p:nvSpPr>
        <p:spPr>
          <a:xfrm>
            <a:off x="883233" y="5534393"/>
            <a:ext cx="10792094" cy="1077218"/>
          </a:xfrm>
          <a:prstGeom prst="rect">
            <a:avLst/>
          </a:prstGeom>
        </p:spPr>
        <p:txBody>
          <a:bodyPr wrap="square">
            <a:spAutoFit/>
          </a:bodyPr>
          <a:lstStyle/>
          <a:p>
            <a:r>
              <a:rPr lang="ja-JP" altLang="en-US" sz="3200" dirty="0">
                <a:latin typeface="ＭＳ 明朝" panose="02020609040205080304" pitchFamily="17" charset="-128"/>
                <a:ea typeface="ＭＳ 明朝" panose="02020609040205080304" pitchFamily="17" charset="-128"/>
              </a:rPr>
              <a:t>　音楽的な見方・考え方を働かせることができるよう，効果的な指導の手立てを工夫する。</a:t>
            </a:r>
          </a:p>
        </p:txBody>
      </p:sp>
      <p:sp>
        <p:nvSpPr>
          <p:cNvPr id="12" name="矢印: 右 23">
            <a:extLst>
              <a:ext uri="{FF2B5EF4-FFF2-40B4-BE49-F238E27FC236}">
                <a16:creationId xmlns:a16="http://schemas.microsoft.com/office/drawing/2014/main" id="{B2227506-90BB-4AC4-99B9-CEADC103FF38}"/>
              </a:ext>
            </a:extLst>
          </p:cNvPr>
          <p:cNvSpPr/>
          <p:nvPr/>
        </p:nvSpPr>
        <p:spPr>
          <a:xfrm>
            <a:off x="487848" y="5537646"/>
            <a:ext cx="382556" cy="43071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67185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57E71AD0-AD70-41A8-A240-B93211CD4E0D}"/>
              </a:ext>
            </a:extLst>
          </p:cNvPr>
          <p:cNvSpPr/>
          <p:nvPr/>
        </p:nvSpPr>
        <p:spPr>
          <a:xfrm>
            <a:off x="0" y="-4248"/>
            <a:ext cx="12192000" cy="518160"/>
          </a:xfrm>
          <a:prstGeom prst="rect">
            <a:avLst/>
          </a:prstGeom>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sz="2400" b="1" dirty="0">
                <a:solidFill>
                  <a:schemeClr val="bg1"/>
                </a:solidFill>
                <a:latin typeface="ＭＳ 明朝" panose="02020609040205080304" pitchFamily="17" charset="-128"/>
                <a:ea typeface="ＭＳ 明朝" panose="02020609040205080304" pitchFamily="17" charset="-128"/>
              </a:rPr>
              <a:t>(4)</a:t>
            </a:r>
            <a:r>
              <a:rPr kumimoji="1" lang="ja-JP" altLang="en-US" sz="2400" b="1" dirty="0">
                <a:solidFill>
                  <a:schemeClr val="bg1"/>
                </a:solidFill>
                <a:latin typeface="ＭＳ 明朝" panose="02020609040205080304" pitchFamily="17" charset="-128"/>
                <a:ea typeface="ＭＳ 明朝" panose="02020609040205080304" pitchFamily="17" charset="-128"/>
              </a:rPr>
              <a:t>各学年の目標</a:t>
            </a:r>
          </a:p>
        </p:txBody>
      </p:sp>
      <p:sp>
        <p:nvSpPr>
          <p:cNvPr id="7" name="テキスト ボックス 6"/>
          <p:cNvSpPr txBox="1"/>
          <p:nvPr/>
        </p:nvSpPr>
        <p:spPr>
          <a:xfrm>
            <a:off x="0" y="1149986"/>
            <a:ext cx="12192000" cy="5970865"/>
          </a:xfrm>
          <a:prstGeom prst="rect">
            <a:avLst/>
          </a:prstGeom>
          <a:noFill/>
          <a:ln>
            <a:noFill/>
          </a:ln>
        </p:spPr>
        <p:txBody>
          <a:bodyPr wrap="square" rtlCol="0">
            <a:spAutoFit/>
          </a:bodyPr>
          <a:lstStyle/>
          <a:p>
            <a:endParaRPr lang="en-US" altLang="ja-JP" sz="2800" dirty="0">
              <a:latin typeface="ＭＳ 明朝" panose="02020609040205080304" pitchFamily="17" charset="-128"/>
              <a:ea typeface="ＭＳ 明朝" panose="02020609040205080304" pitchFamily="17" charset="-128"/>
            </a:endParaRPr>
          </a:p>
          <a:p>
            <a:r>
              <a:rPr lang="ja-JP" altLang="en-US" sz="2800" dirty="0">
                <a:latin typeface="ＭＳ 明朝" panose="02020609040205080304" pitchFamily="17" charset="-128"/>
                <a:ea typeface="ＭＳ 明朝" panose="02020609040205080304" pitchFamily="17" charset="-128"/>
              </a:rPr>
              <a:t>（１） </a:t>
            </a:r>
            <a:r>
              <a:rPr kumimoji="1" lang="ja-JP" altLang="en-US" sz="2800" dirty="0">
                <a:latin typeface="ＭＳ 明朝" panose="02020609040205080304" pitchFamily="17" charset="-128"/>
                <a:ea typeface="ＭＳ 明朝" panose="02020609040205080304" pitchFamily="17" charset="-128"/>
              </a:rPr>
              <a:t>曲想と音楽の構造などとの関わりについて</a:t>
            </a:r>
            <a:r>
              <a:rPr kumimoji="1" lang="ja-JP" altLang="en-US" sz="2800" u="sng" dirty="0">
                <a:solidFill>
                  <a:srgbClr val="FF0000"/>
                </a:solidFill>
                <a:latin typeface="ＭＳ 明朝" panose="02020609040205080304" pitchFamily="17" charset="-128"/>
                <a:ea typeface="ＭＳ 明朝" panose="02020609040205080304" pitchFamily="17" charset="-128"/>
              </a:rPr>
              <a:t>気付く</a:t>
            </a:r>
            <a:r>
              <a:rPr kumimoji="1" lang="ja-JP" altLang="en-US" sz="2800" dirty="0">
                <a:latin typeface="ＭＳ 明朝" panose="02020609040205080304" pitchFamily="17" charset="-128"/>
                <a:ea typeface="ＭＳ 明朝" panose="02020609040205080304" pitchFamily="17" charset="-128"/>
              </a:rPr>
              <a:t>とともに</a:t>
            </a:r>
            <a:r>
              <a:rPr kumimoji="1" lang="ja-JP" altLang="en-US" sz="2800" kern="0" dirty="0">
                <a:latin typeface="ＭＳ 明朝" panose="02020609040205080304" pitchFamily="17" charset="-128"/>
                <a:ea typeface="ＭＳ 明朝" panose="02020609040205080304" pitchFamily="17" charset="-128"/>
              </a:rPr>
              <a:t>，</a:t>
            </a:r>
            <a:r>
              <a:rPr lang="ja-JP" altLang="en-US" sz="2800" u="sng" kern="0" dirty="0">
                <a:solidFill>
                  <a:srgbClr val="FF0000"/>
                </a:solidFill>
                <a:latin typeface="ＭＳ 明朝" panose="02020609040205080304" pitchFamily="17" charset="-128"/>
                <a:ea typeface="ＭＳ 明朝" panose="02020609040205080304" pitchFamily="17" charset="-128"/>
              </a:rPr>
              <a:t>表し</a:t>
            </a:r>
            <a:endParaRPr lang="en-US" altLang="ja-JP" sz="2800" u="sng" kern="0" dirty="0">
              <a:solidFill>
                <a:srgbClr val="FF0000"/>
              </a:solidFill>
              <a:latin typeface="ＭＳ 明朝" panose="02020609040205080304" pitchFamily="17" charset="-128"/>
              <a:ea typeface="ＭＳ 明朝" panose="02020609040205080304" pitchFamily="17" charset="-128"/>
            </a:endParaRPr>
          </a:p>
          <a:p>
            <a:r>
              <a:rPr lang="en-US" altLang="ja-JP" sz="2800" kern="0" dirty="0">
                <a:solidFill>
                  <a:srgbClr val="FF0000"/>
                </a:solidFill>
                <a:latin typeface="ＭＳ 明朝" panose="02020609040205080304" pitchFamily="17" charset="-128"/>
                <a:ea typeface="ＭＳ 明朝" panose="02020609040205080304" pitchFamily="17" charset="-128"/>
              </a:rPr>
              <a:t>   </a:t>
            </a:r>
            <a:r>
              <a:rPr lang="ja-JP" altLang="en-US" sz="2800" kern="0" dirty="0">
                <a:solidFill>
                  <a:srgbClr val="FF0000"/>
                </a:solidFill>
                <a:latin typeface="ＭＳ 明朝" panose="02020609040205080304" pitchFamily="17" charset="-128"/>
                <a:ea typeface="ＭＳ 明朝" panose="02020609040205080304" pitchFamily="17" charset="-128"/>
              </a:rPr>
              <a:t>　</a:t>
            </a:r>
            <a:r>
              <a:rPr lang="ja-JP" altLang="en-US" sz="2800" u="sng" kern="0" dirty="0" err="1">
                <a:solidFill>
                  <a:srgbClr val="FF0000"/>
                </a:solidFill>
                <a:latin typeface="ＭＳ 明朝" panose="02020609040205080304" pitchFamily="17" charset="-128"/>
                <a:ea typeface="ＭＳ 明朝" panose="02020609040205080304" pitchFamily="17" charset="-128"/>
              </a:rPr>
              <a:t>たい</a:t>
            </a:r>
            <a:r>
              <a:rPr lang="ja-JP" altLang="en-US" sz="2800" u="sng" kern="0" dirty="0">
                <a:solidFill>
                  <a:srgbClr val="FF0000"/>
                </a:solidFill>
                <a:latin typeface="ＭＳ 明朝" panose="02020609040205080304" pitchFamily="17" charset="-128"/>
                <a:ea typeface="ＭＳ 明朝" panose="02020609040205080304" pitchFamily="17" charset="-128"/>
              </a:rPr>
              <a:t>音楽表現をする</a:t>
            </a:r>
            <a:r>
              <a:rPr lang="ja-JP" altLang="en-US" sz="2800" kern="0" dirty="0">
                <a:latin typeface="ＭＳ 明朝" panose="02020609040205080304" pitchFamily="17" charset="-128"/>
                <a:ea typeface="ＭＳ 明朝" panose="02020609040205080304" pitchFamily="17" charset="-128"/>
              </a:rPr>
              <a:t>ために必要な歌唱，器楽，音楽づくりの技能を</a:t>
            </a:r>
            <a:endParaRPr lang="en-US" altLang="ja-JP" sz="2800" kern="0" dirty="0">
              <a:latin typeface="ＭＳ 明朝" panose="02020609040205080304" pitchFamily="17" charset="-128"/>
              <a:ea typeface="ＭＳ 明朝" panose="02020609040205080304" pitchFamily="17" charset="-128"/>
            </a:endParaRPr>
          </a:p>
          <a:p>
            <a:r>
              <a:rPr lang="en-US" altLang="ja-JP" sz="2800" kern="0" dirty="0">
                <a:latin typeface="ＭＳ 明朝" panose="02020609040205080304" pitchFamily="17" charset="-128"/>
                <a:ea typeface="ＭＳ 明朝" panose="02020609040205080304" pitchFamily="17" charset="-128"/>
              </a:rPr>
              <a:t>     </a:t>
            </a:r>
            <a:r>
              <a:rPr lang="ja-JP" altLang="en-US" sz="2800" kern="0" dirty="0">
                <a:latin typeface="ＭＳ 明朝" panose="02020609040205080304" pitchFamily="17" charset="-128"/>
                <a:ea typeface="ＭＳ 明朝" panose="02020609040205080304" pitchFamily="17" charset="-128"/>
              </a:rPr>
              <a:t>身に付けるようにする。</a:t>
            </a:r>
            <a:endParaRPr lang="en-US" altLang="ja-JP" sz="2800" kern="0" dirty="0">
              <a:latin typeface="ＭＳ 明朝" panose="02020609040205080304" pitchFamily="17" charset="-128"/>
              <a:ea typeface="ＭＳ 明朝" panose="02020609040205080304" pitchFamily="17" charset="-128"/>
            </a:endParaRPr>
          </a:p>
          <a:p>
            <a:endParaRPr lang="en-US" altLang="ja-JP" sz="2800" kern="0" dirty="0">
              <a:latin typeface="ＭＳ 明朝" panose="02020609040205080304" pitchFamily="17" charset="-128"/>
              <a:ea typeface="ＭＳ 明朝" panose="02020609040205080304" pitchFamily="17" charset="-128"/>
            </a:endParaRPr>
          </a:p>
          <a:p>
            <a:r>
              <a:rPr lang="ja-JP" altLang="en-US" sz="2800" dirty="0">
                <a:latin typeface="ＭＳ 明朝" panose="02020609040205080304" pitchFamily="17" charset="-128"/>
                <a:ea typeface="ＭＳ 明朝" panose="02020609040205080304" pitchFamily="17" charset="-128"/>
              </a:rPr>
              <a:t>（２） 音楽表現を考えて表現に対する</a:t>
            </a:r>
            <a:r>
              <a:rPr lang="ja-JP" altLang="en-US" sz="2800" u="sng" dirty="0">
                <a:solidFill>
                  <a:srgbClr val="FF0000"/>
                </a:solidFill>
                <a:latin typeface="ＭＳ 明朝" panose="02020609040205080304" pitchFamily="17" charset="-128"/>
                <a:ea typeface="ＭＳ 明朝" panose="02020609040205080304" pitchFamily="17" charset="-128"/>
              </a:rPr>
              <a:t>思いや意図</a:t>
            </a:r>
            <a:r>
              <a:rPr lang="ja-JP" altLang="en-US" sz="2800" dirty="0">
                <a:latin typeface="ＭＳ 明朝" panose="02020609040205080304" pitchFamily="17" charset="-128"/>
                <a:ea typeface="ＭＳ 明朝" panose="02020609040205080304" pitchFamily="17" charset="-128"/>
              </a:rPr>
              <a:t>をもつことや</a:t>
            </a:r>
            <a:r>
              <a:rPr lang="ja-JP" altLang="en-US" sz="2800" kern="0" dirty="0">
                <a:latin typeface="ＭＳ 明朝" panose="02020609040205080304" pitchFamily="17" charset="-128"/>
                <a:ea typeface="ＭＳ 明朝" panose="02020609040205080304" pitchFamily="17" charset="-128"/>
              </a:rPr>
              <a:t>，曲や演</a:t>
            </a:r>
            <a:endParaRPr lang="en-US" altLang="ja-JP" sz="2800" kern="0" dirty="0">
              <a:latin typeface="ＭＳ 明朝" panose="02020609040205080304" pitchFamily="17" charset="-128"/>
              <a:ea typeface="ＭＳ 明朝" panose="02020609040205080304" pitchFamily="17" charset="-128"/>
            </a:endParaRPr>
          </a:p>
          <a:p>
            <a:r>
              <a:rPr lang="en-US" altLang="ja-JP" sz="2800" kern="0" dirty="0">
                <a:latin typeface="ＭＳ 明朝" panose="02020609040205080304" pitchFamily="17" charset="-128"/>
                <a:ea typeface="ＭＳ 明朝" panose="02020609040205080304" pitchFamily="17" charset="-128"/>
              </a:rPr>
              <a:t>     </a:t>
            </a:r>
            <a:r>
              <a:rPr lang="ja-JP" altLang="en-US" sz="2800" kern="0" dirty="0">
                <a:latin typeface="ＭＳ 明朝" panose="02020609040205080304" pitchFamily="17" charset="-128"/>
                <a:ea typeface="ＭＳ 明朝" panose="02020609040205080304" pitchFamily="17" charset="-128"/>
              </a:rPr>
              <a:t>奏の</a:t>
            </a:r>
            <a:r>
              <a:rPr lang="ja-JP" altLang="en-US" sz="2800" u="sng" kern="0" dirty="0">
                <a:solidFill>
                  <a:srgbClr val="FF0000"/>
                </a:solidFill>
                <a:latin typeface="ＭＳ 明朝" panose="02020609040205080304" pitchFamily="17" charset="-128"/>
                <a:ea typeface="ＭＳ 明朝" panose="02020609040205080304" pitchFamily="17" charset="-128"/>
              </a:rPr>
              <a:t>よさなど</a:t>
            </a:r>
            <a:r>
              <a:rPr lang="ja-JP" altLang="en-US" sz="2800" kern="0" dirty="0">
                <a:latin typeface="ＭＳ 明朝" panose="02020609040205080304" pitchFamily="17" charset="-128"/>
                <a:ea typeface="ＭＳ 明朝" panose="02020609040205080304" pitchFamily="17" charset="-128"/>
              </a:rPr>
              <a:t>を見いだしながら音楽を味わって聴くことができるよ</a:t>
            </a:r>
            <a:endParaRPr lang="en-US" altLang="ja-JP" sz="2800" kern="0" dirty="0">
              <a:latin typeface="ＭＳ 明朝" panose="02020609040205080304" pitchFamily="17" charset="-128"/>
              <a:ea typeface="ＭＳ 明朝" panose="02020609040205080304" pitchFamily="17" charset="-128"/>
            </a:endParaRPr>
          </a:p>
          <a:p>
            <a:r>
              <a:rPr lang="en-US" altLang="ja-JP" sz="2800" kern="0" dirty="0">
                <a:latin typeface="ＭＳ 明朝" panose="02020609040205080304" pitchFamily="17" charset="-128"/>
                <a:ea typeface="ＭＳ 明朝" panose="02020609040205080304" pitchFamily="17" charset="-128"/>
              </a:rPr>
              <a:t>     </a:t>
            </a:r>
            <a:r>
              <a:rPr lang="ja-JP" altLang="en-US" sz="2800" kern="0" dirty="0">
                <a:latin typeface="ＭＳ 明朝" panose="02020609040205080304" pitchFamily="17" charset="-128"/>
                <a:ea typeface="ＭＳ 明朝" panose="02020609040205080304" pitchFamily="17" charset="-128"/>
              </a:rPr>
              <a:t>うにする。</a:t>
            </a:r>
            <a:endParaRPr lang="en-US" altLang="ja-JP" sz="2800" kern="0" dirty="0">
              <a:latin typeface="ＭＳ 明朝" panose="02020609040205080304" pitchFamily="17" charset="-128"/>
              <a:ea typeface="ＭＳ 明朝" panose="02020609040205080304" pitchFamily="17" charset="-128"/>
            </a:endParaRPr>
          </a:p>
          <a:p>
            <a:endParaRPr lang="en-US" altLang="ja-JP" sz="2800" kern="0" dirty="0">
              <a:latin typeface="ＭＳ 明朝" panose="02020609040205080304" pitchFamily="17" charset="-128"/>
              <a:ea typeface="ＭＳ 明朝" panose="02020609040205080304" pitchFamily="17" charset="-128"/>
            </a:endParaRPr>
          </a:p>
          <a:p>
            <a:r>
              <a:rPr lang="ja-JP" altLang="en-US" sz="2800" dirty="0">
                <a:latin typeface="ＭＳ 明朝" panose="02020609040205080304" pitchFamily="17" charset="-128"/>
                <a:ea typeface="ＭＳ 明朝" panose="02020609040205080304" pitchFamily="17" charset="-128"/>
              </a:rPr>
              <a:t>（３） </a:t>
            </a:r>
            <a:r>
              <a:rPr lang="ja-JP" altLang="en-US" sz="2800" u="sng" dirty="0">
                <a:solidFill>
                  <a:srgbClr val="FF0000"/>
                </a:solidFill>
                <a:latin typeface="ＭＳ 明朝" panose="02020609040205080304" pitchFamily="17" charset="-128"/>
                <a:ea typeface="ＭＳ 明朝" panose="02020609040205080304" pitchFamily="17" charset="-128"/>
              </a:rPr>
              <a:t>進んで</a:t>
            </a:r>
            <a:r>
              <a:rPr lang="ja-JP" altLang="en-US" sz="2800" kern="0" dirty="0">
                <a:latin typeface="ＭＳ 明朝" panose="02020609040205080304" pitchFamily="17" charset="-128"/>
                <a:ea typeface="ＭＳ 明朝" panose="02020609040205080304" pitchFamily="17" charset="-128"/>
              </a:rPr>
              <a:t>音楽に関わり，協働して音楽活動をする楽しさを</a:t>
            </a:r>
            <a:r>
              <a:rPr lang="ja-JP" altLang="en-US" sz="2800" u="sng" kern="0" dirty="0">
                <a:solidFill>
                  <a:srgbClr val="FF0000"/>
                </a:solidFill>
                <a:latin typeface="ＭＳ 明朝" panose="02020609040205080304" pitchFamily="17" charset="-128"/>
                <a:ea typeface="ＭＳ 明朝" panose="02020609040205080304" pitchFamily="17" charset="-128"/>
              </a:rPr>
              <a:t>感じ</a:t>
            </a:r>
            <a:r>
              <a:rPr lang="ja-JP" altLang="en-US" sz="2800" kern="0" dirty="0" err="1">
                <a:latin typeface="ＭＳ 明朝" panose="02020609040205080304" pitchFamily="17" charset="-128"/>
                <a:ea typeface="ＭＳ 明朝" panose="02020609040205080304" pitchFamily="17" charset="-128"/>
              </a:rPr>
              <a:t>な</a:t>
            </a:r>
            <a:r>
              <a:rPr lang="ja-JP" altLang="en-US" sz="2800" kern="0" dirty="0">
                <a:latin typeface="ＭＳ 明朝" panose="02020609040205080304" pitchFamily="17" charset="-128"/>
                <a:ea typeface="ＭＳ 明朝" panose="02020609040205080304" pitchFamily="17" charset="-128"/>
              </a:rPr>
              <a:t>が</a:t>
            </a:r>
            <a:endParaRPr lang="en-US" altLang="ja-JP" sz="2800" kern="0" dirty="0">
              <a:latin typeface="ＭＳ 明朝" panose="02020609040205080304" pitchFamily="17" charset="-128"/>
              <a:ea typeface="ＭＳ 明朝" panose="02020609040205080304" pitchFamily="17" charset="-128"/>
            </a:endParaRPr>
          </a:p>
          <a:p>
            <a:r>
              <a:rPr lang="en-US" altLang="ja-JP" sz="2800" kern="0" dirty="0">
                <a:latin typeface="ＭＳ 明朝" panose="02020609040205080304" pitchFamily="17" charset="-128"/>
                <a:ea typeface="ＭＳ 明朝" panose="02020609040205080304" pitchFamily="17" charset="-128"/>
              </a:rPr>
              <a:t>     </a:t>
            </a:r>
            <a:r>
              <a:rPr lang="ja-JP" altLang="en-US" sz="2800" kern="0" dirty="0">
                <a:latin typeface="ＭＳ 明朝" panose="02020609040205080304" pitchFamily="17" charset="-128"/>
                <a:ea typeface="ＭＳ 明朝" panose="02020609040205080304" pitchFamily="17" charset="-128"/>
              </a:rPr>
              <a:t>ら，</a:t>
            </a:r>
            <a:r>
              <a:rPr lang="ja-JP" altLang="en-US" sz="2800" u="sng" kern="0" dirty="0">
                <a:solidFill>
                  <a:srgbClr val="FF0000"/>
                </a:solidFill>
                <a:latin typeface="ＭＳ 明朝" panose="02020609040205080304" pitchFamily="17" charset="-128"/>
                <a:ea typeface="ＭＳ 明朝" panose="02020609040205080304" pitchFamily="17" charset="-128"/>
              </a:rPr>
              <a:t>様々な音楽</a:t>
            </a:r>
            <a:r>
              <a:rPr lang="ja-JP" altLang="en-US" sz="2800" kern="0" dirty="0">
                <a:latin typeface="ＭＳ 明朝" panose="02020609040205080304" pitchFamily="17" charset="-128"/>
                <a:ea typeface="ＭＳ 明朝" panose="02020609040205080304" pitchFamily="17" charset="-128"/>
              </a:rPr>
              <a:t>に親しむとともに，音楽経験を生かして生活を明</a:t>
            </a:r>
            <a:r>
              <a:rPr lang="ja-JP" altLang="en-US" sz="2800" kern="0" dirty="0" err="1">
                <a:latin typeface="ＭＳ 明朝" panose="02020609040205080304" pitchFamily="17" charset="-128"/>
                <a:ea typeface="ＭＳ 明朝" panose="02020609040205080304" pitchFamily="17" charset="-128"/>
              </a:rPr>
              <a:t>る</a:t>
            </a:r>
            <a:endParaRPr lang="en-US" altLang="ja-JP" sz="2800" kern="0" dirty="0">
              <a:latin typeface="ＭＳ 明朝" panose="02020609040205080304" pitchFamily="17" charset="-128"/>
              <a:ea typeface="ＭＳ 明朝" panose="02020609040205080304" pitchFamily="17" charset="-128"/>
            </a:endParaRPr>
          </a:p>
          <a:p>
            <a:r>
              <a:rPr lang="en-US" altLang="ja-JP" sz="2800" kern="0" dirty="0">
                <a:latin typeface="ＭＳ 明朝" panose="02020609040205080304" pitchFamily="17" charset="-128"/>
                <a:ea typeface="ＭＳ 明朝" panose="02020609040205080304" pitchFamily="17" charset="-128"/>
              </a:rPr>
              <a:t>     </a:t>
            </a:r>
            <a:r>
              <a:rPr lang="ja-JP" altLang="en-US" sz="2800" kern="0" dirty="0">
                <a:latin typeface="ＭＳ 明朝" panose="02020609040205080304" pitchFamily="17" charset="-128"/>
                <a:ea typeface="ＭＳ 明朝" panose="02020609040205080304" pitchFamily="17" charset="-128"/>
              </a:rPr>
              <a:t>く潤いのあるものにしようとする態度を養う。</a:t>
            </a:r>
            <a:endParaRPr lang="en-US" altLang="ja-JP" sz="2800" kern="0" dirty="0">
              <a:latin typeface="ＭＳ 明朝" panose="02020609040205080304" pitchFamily="17" charset="-128"/>
              <a:ea typeface="ＭＳ 明朝" panose="02020609040205080304" pitchFamily="17" charset="-128"/>
            </a:endParaRPr>
          </a:p>
          <a:p>
            <a:endParaRPr lang="en-US" altLang="ja-JP" sz="2800" kern="0"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　　</a:t>
            </a:r>
          </a:p>
        </p:txBody>
      </p:sp>
      <p:sp>
        <p:nvSpPr>
          <p:cNvPr id="13" name="正方形/長方形 12"/>
          <p:cNvSpPr/>
          <p:nvPr/>
        </p:nvSpPr>
        <p:spPr>
          <a:xfrm>
            <a:off x="3834130" y="588465"/>
            <a:ext cx="4928870" cy="523220"/>
          </a:xfrm>
          <a:prstGeom prst="rect">
            <a:avLst/>
          </a:prstGeom>
        </p:spPr>
        <p:txBody>
          <a:bodyPr wrap="square">
            <a:spAutoFit/>
          </a:bodyPr>
          <a:lstStyle/>
          <a:p>
            <a:pPr lvl="0"/>
            <a:r>
              <a:rPr lang="ja-JP" altLang="en-US" sz="2800" dirty="0">
                <a:solidFill>
                  <a:srgbClr val="24348D"/>
                </a:solidFill>
                <a:latin typeface="ＭＳ 明朝" panose="02020609040205080304" pitchFamily="17" charset="-128"/>
                <a:ea typeface="ＭＳ 明朝" panose="02020609040205080304" pitchFamily="17" charset="-128"/>
              </a:rPr>
              <a:t>例</a:t>
            </a:r>
            <a:r>
              <a:rPr lang="en-US" altLang="ja-JP" sz="2800" dirty="0">
                <a:solidFill>
                  <a:srgbClr val="24348D"/>
                </a:solidFill>
                <a:latin typeface="ＭＳ 明朝" panose="02020609040205080304" pitchFamily="17" charset="-128"/>
                <a:ea typeface="ＭＳ 明朝" panose="02020609040205080304" pitchFamily="17" charset="-128"/>
              </a:rPr>
              <a:t>〈</a:t>
            </a:r>
            <a:r>
              <a:rPr lang="ja-JP" altLang="en-US" sz="2800" dirty="0">
                <a:solidFill>
                  <a:srgbClr val="24348D"/>
                </a:solidFill>
                <a:latin typeface="ＭＳ 明朝" panose="02020609040205080304" pitchFamily="17" charset="-128"/>
                <a:ea typeface="ＭＳ 明朝" panose="02020609040205080304" pitchFamily="17" charset="-128"/>
              </a:rPr>
              <a:t>第３学年及び第４学年</a:t>
            </a:r>
            <a:r>
              <a:rPr lang="en-US" altLang="ja-JP" sz="2800" dirty="0">
                <a:solidFill>
                  <a:srgbClr val="000000"/>
                </a:solidFill>
                <a:latin typeface="ＭＳ 明朝" panose="02020609040205080304" pitchFamily="17" charset="-128"/>
                <a:ea typeface="ＭＳ 明朝" panose="02020609040205080304" pitchFamily="17" charset="-128"/>
              </a:rPr>
              <a:t>〉</a:t>
            </a:r>
          </a:p>
        </p:txBody>
      </p:sp>
      <p:sp>
        <p:nvSpPr>
          <p:cNvPr id="9" name="テキスト ボックス 8">
            <a:extLst>
              <a:ext uri="{FF2B5EF4-FFF2-40B4-BE49-F238E27FC236}">
                <a16:creationId xmlns:a16="http://schemas.microsoft.com/office/drawing/2014/main" id="{6B5656CB-6CBF-44CB-888C-46755AB23446}"/>
              </a:ext>
            </a:extLst>
          </p:cNvPr>
          <p:cNvSpPr txBox="1"/>
          <p:nvPr/>
        </p:nvSpPr>
        <p:spPr>
          <a:xfrm>
            <a:off x="10615334" y="39388"/>
            <a:ext cx="1576666" cy="430887"/>
          </a:xfrm>
          <a:prstGeom prst="rect">
            <a:avLst/>
          </a:prstGeom>
          <a:noFill/>
          <a:ln>
            <a:noFill/>
          </a:ln>
        </p:spPr>
        <p:txBody>
          <a:bodyPr wrap="square" rtlCol="0">
            <a:spAutoFit/>
          </a:bodyPr>
          <a:lstStyle/>
          <a:p>
            <a:r>
              <a:rPr lang="ja-JP" altLang="en-US" sz="2200" b="1" dirty="0">
                <a:solidFill>
                  <a:schemeClr val="bg1"/>
                </a:solidFill>
                <a:latin typeface="ＭＳ 明朝" panose="02020609040205080304" pitchFamily="17" charset="-128"/>
                <a:ea typeface="ＭＳ 明朝" panose="02020609040205080304" pitchFamily="17" charset="-128"/>
              </a:rPr>
              <a:t>解説　</a:t>
            </a:r>
            <a:r>
              <a:rPr lang="en-US" altLang="ja-JP" sz="2200" b="1" dirty="0">
                <a:solidFill>
                  <a:schemeClr val="bg1"/>
                </a:solidFill>
                <a:latin typeface="ＭＳ 明朝" panose="02020609040205080304" pitchFamily="17" charset="-128"/>
                <a:ea typeface="ＭＳ 明朝" panose="02020609040205080304" pitchFamily="17" charset="-128"/>
              </a:rPr>
              <a:t>p57</a:t>
            </a:r>
            <a:endParaRPr lang="ja-JP" altLang="en-US" sz="2200" b="1" dirty="0">
              <a:solidFill>
                <a:schemeClr val="bg1"/>
              </a:solidFill>
              <a:latin typeface="ＭＳ 明朝" panose="02020609040205080304" pitchFamily="17" charset="-128"/>
              <a:ea typeface="ＭＳ 明朝" panose="02020609040205080304" pitchFamily="17" charset="-128"/>
            </a:endParaRPr>
          </a:p>
        </p:txBody>
      </p:sp>
      <p:sp>
        <p:nvSpPr>
          <p:cNvPr id="10" name="角丸四角形 9"/>
          <p:cNvSpPr/>
          <p:nvPr/>
        </p:nvSpPr>
        <p:spPr>
          <a:xfrm>
            <a:off x="166679" y="1082341"/>
            <a:ext cx="3342608" cy="426419"/>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kern="0" dirty="0">
                <a:solidFill>
                  <a:schemeClr val="tx1"/>
                </a:solidFill>
                <a:latin typeface="ＭＳ 明朝" panose="02020609040205080304" pitchFamily="17" charset="-128"/>
                <a:ea typeface="ＭＳ 明朝" panose="02020609040205080304" pitchFamily="17" charset="-128"/>
              </a:rPr>
              <a:t>知識及び技能</a:t>
            </a:r>
          </a:p>
        </p:txBody>
      </p:sp>
      <p:sp>
        <p:nvSpPr>
          <p:cNvPr id="11" name="角丸四角形 10"/>
          <p:cNvSpPr/>
          <p:nvPr/>
        </p:nvSpPr>
        <p:spPr>
          <a:xfrm>
            <a:off x="166679" y="2955948"/>
            <a:ext cx="3399282" cy="364009"/>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kern="0" dirty="0">
                <a:solidFill>
                  <a:schemeClr val="tx1"/>
                </a:solidFill>
                <a:latin typeface="ＭＳ 明朝" panose="02020609040205080304" pitchFamily="17" charset="-128"/>
                <a:ea typeface="ＭＳ 明朝" panose="02020609040205080304" pitchFamily="17" charset="-128"/>
              </a:rPr>
              <a:t>思考力，判断力，表現力等</a:t>
            </a:r>
          </a:p>
        </p:txBody>
      </p:sp>
      <p:sp>
        <p:nvSpPr>
          <p:cNvPr id="12" name="角丸四角形 11"/>
          <p:cNvSpPr/>
          <p:nvPr/>
        </p:nvSpPr>
        <p:spPr>
          <a:xfrm>
            <a:off x="166679" y="4674390"/>
            <a:ext cx="3342608" cy="36400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kern="0" dirty="0">
                <a:solidFill>
                  <a:schemeClr val="tx1"/>
                </a:solidFill>
                <a:latin typeface="ＭＳ 明朝" panose="02020609040205080304" pitchFamily="17" charset="-128"/>
                <a:ea typeface="ＭＳ 明朝" panose="02020609040205080304" pitchFamily="17" charset="-128"/>
              </a:rPr>
              <a:t>学びに向かう力，人間性等</a:t>
            </a:r>
          </a:p>
        </p:txBody>
      </p:sp>
    </p:spTree>
    <p:extLst>
      <p:ext uri="{BB962C8B-B14F-4D97-AF65-F5344CB8AC3E}">
        <p14:creationId xmlns:p14="http://schemas.microsoft.com/office/powerpoint/2010/main" val="297544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57E71AD0-AD70-41A8-A240-B93211CD4E0D}"/>
              </a:ext>
            </a:extLst>
          </p:cNvPr>
          <p:cNvSpPr/>
          <p:nvPr/>
        </p:nvSpPr>
        <p:spPr>
          <a:xfrm>
            <a:off x="0" y="-4248"/>
            <a:ext cx="12192000" cy="518160"/>
          </a:xfrm>
          <a:prstGeom prst="rect">
            <a:avLst/>
          </a:prstGeom>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400" b="1" dirty="0">
                <a:solidFill>
                  <a:schemeClr val="bg1"/>
                </a:solidFill>
                <a:latin typeface="ＭＳ 明朝" panose="02020609040205080304" pitchFamily="17" charset="-128"/>
                <a:ea typeface="ＭＳ 明朝" panose="02020609040205080304" pitchFamily="17" charset="-128"/>
              </a:rPr>
              <a:t>２　具体的な改善事項　</a:t>
            </a:r>
            <a:r>
              <a:rPr kumimoji="1" lang="en-US" altLang="ja-JP" sz="2400" b="1" dirty="0">
                <a:solidFill>
                  <a:schemeClr val="bg1"/>
                </a:solidFill>
                <a:latin typeface="ＭＳ 明朝" panose="02020609040205080304" pitchFamily="17" charset="-128"/>
                <a:ea typeface="ＭＳ 明朝" panose="02020609040205080304" pitchFamily="17" charset="-128"/>
              </a:rPr>
              <a:t>(1)</a:t>
            </a:r>
            <a:r>
              <a:rPr kumimoji="1" lang="ja-JP" altLang="en-US" sz="2400" b="1" dirty="0">
                <a:solidFill>
                  <a:schemeClr val="bg1"/>
                </a:solidFill>
                <a:latin typeface="ＭＳ 明朝" panose="02020609040205080304" pitchFamily="17" charset="-128"/>
                <a:ea typeface="ＭＳ 明朝" panose="02020609040205080304" pitchFamily="17" charset="-128"/>
              </a:rPr>
              <a:t>内容の構成の考え方</a:t>
            </a:r>
            <a:endParaRPr kumimoji="1" lang="en-US" altLang="ja-JP" sz="2400" b="1" dirty="0">
              <a:solidFill>
                <a:schemeClr val="bg1"/>
              </a:solidFill>
              <a:latin typeface="ＭＳ 明朝" panose="02020609040205080304" pitchFamily="17" charset="-128"/>
              <a:ea typeface="ＭＳ 明朝" panose="02020609040205080304" pitchFamily="17" charset="-128"/>
            </a:endParaRPr>
          </a:p>
        </p:txBody>
      </p:sp>
      <p:sp>
        <p:nvSpPr>
          <p:cNvPr id="14" name="テキスト ボックス 13"/>
          <p:cNvSpPr txBox="1"/>
          <p:nvPr/>
        </p:nvSpPr>
        <p:spPr>
          <a:xfrm>
            <a:off x="284479" y="820965"/>
            <a:ext cx="11567551" cy="4832092"/>
          </a:xfrm>
          <a:prstGeom prst="rect">
            <a:avLst/>
          </a:prstGeom>
          <a:noFill/>
          <a:ln>
            <a:noFill/>
          </a:ln>
        </p:spPr>
        <p:txBody>
          <a:bodyPr wrap="square" rtlCol="0">
            <a:spAutoFit/>
          </a:bodyPr>
          <a:lstStyle/>
          <a:p>
            <a:r>
              <a:rPr kumimoji="1" lang="ja-JP" altLang="en-US" sz="4400" dirty="0">
                <a:latin typeface="ＭＳ 明朝" panose="02020609040205080304" pitchFamily="17" charset="-128"/>
                <a:ea typeface="ＭＳ 明朝" panose="02020609040205080304" pitchFamily="17" charset="-128"/>
              </a:rPr>
              <a:t>「Ａ 表現」（歌唱，器楽，音楽づくり）</a:t>
            </a:r>
            <a:endParaRPr kumimoji="1" lang="en-US" altLang="ja-JP" sz="4400" dirty="0">
              <a:latin typeface="ＭＳ 明朝" panose="02020609040205080304" pitchFamily="17" charset="-128"/>
              <a:ea typeface="ＭＳ 明朝" panose="02020609040205080304" pitchFamily="17" charset="-128"/>
            </a:endParaRPr>
          </a:p>
          <a:p>
            <a:endParaRPr kumimoji="1" lang="en-US" altLang="ja-JP" sz="4400" dirty="0">
              <a:latin typeface="ＭＳ 明朝" panose="02020609040205080304" pitchFamily="17" charset="-128"/>
              <a:ea typeface="ＭＳ 明朝" panose="02020609040205080304" pitchFamily="17" charset="-128"/>
            </a:endParaRPr>
          </a:p>
          <a:p>
            <a:endParaRPr lang="en-US" altLang="ja-JP" sz="4400" dirty="0">
              <a:latin typeface="ＭＳ 明朝" panose="02020609040205080304" pitchFamily="17" charset="-128"/>
              <a:ea typeface="ＭＳ 明朝" panose="02020609040205080304" pitchFamily="17" charset="-128"/>
            </a:endParaRPr>
          </a:p>
          <a:p>
            <a:r>
              <a:rPr kumimoji="1" lang="ja-JP" altLang="en-US" sz="4400" dirty="0">
                <a:latin typeface="ＭＳ 明朝" panose="02020609040205080304" pitchFamily="17" charset="-128"/>
                <a:ea typeface="ＭＳ 明朝" panose="02020609040205080304" pitchFamily="17" charset="-128"/>
              </a:rPr>
              <a:t>「Ｂ 鑑賞」</a:t>
            </a:r>
            <a:endParaRPr kumimoji="1" lang="en-US" altLang="ja-JP" sz="4400" dirty="0">
              <a:latin typeface="ＭＳ 明朝" panose="02020609040205080304" pitchFamily="17" charset="-128"/>
              <a:ea typeface="ＭＳ 明朝" panose="02020609040205080304" pitchFamily="17" charset="-128"/>
            </a:endParaRPr>
          </a:p>
          <a:p>
            <a:endParaRPr kumimoji="1" lang="en-US" altLang="ja-JP" sz="4400" dirty="0">
              <a:latin typeface="ＭＳ 明朝" panose="02020609040205080304" pitchFamily="17" charset="-128"/>
              <a:ea typeface="ＭＳ 明朝" panose="02020609040205080304" pitchFamily="17" charset="-128"/>
            </a:endParaRPr>
          </a:p>
          <a:p>
            <a:endParaRPr lang="en-US" altLang="ja-JP" sz="4400" dirty="0">
              <a:latin typeface="ＭＳ 明朝" panose="02020609040205080304" pitchFamily="17" charset="-128"/>
              <a:ea typeface="ＭＳ 明朝" panose="02020609040205080304" pitchFamily="17" charset="-128"/>
            </a:endParaRPr>
          </a:p>
          <a:p>
            <a:r>
              <a:rPr kumimoji="1" lang="en-US" altLang="ja-JP" sz="4400" dirty="0">
                <a:latin typeface="ＭＳ 明朝" panose="02020609040205080304" pitchFamily="17" charset="-128"/>
                <a:ea typeface="ＭＳ 明朝" panose="02020609040205080304" pitchFamily="17" charset="-128"/>
              </a:rPr>
              <a:t>〔</a:t>
            </a:r>
            <a:r>
              <a:rPr kumimoji="1" lang="ja-JP" altLang="en-US" sz="4400" dirty="0">
                <a:latin typeface="ＭＳ 明朝" panose="02020609040205080304" pitchFamily="17" charset="-128"/>
                <a:ea typeface="ＭＳ 明朝" panose="02020609040205080304" pitchFamily="17" charset="-128"/>
              </a:rPr>
              <a:t>共通事項</a:t>
            </a:r>
            <a:r>
              <a:rPr kumimoji="1" lang="en-US" altLang="ja-JP" sz="4400" dirty="0">
                <a:latin typeface="ＭＳ 明朝" panose="02020609040205080304" pitchFamily="17" charset="-128"/>
                <a:ea typeface="ＭＳ 明朝" panose="02020609040205080304" pitchFamily="17" charset="-128"/>
              </a:rPr>
              <a:t>〕</a:t>
            </a:r>
            <a:endParaRPr kumimoji="1" lang="ja-JP" altLang="en-US" sz="4400" dirty="0">
              <a:latin typeface="ＭＳ 明朝" panose="02020609040205080304" pitchFamily="17" charset="-128"/>
              <a:ea typeface="ＭＳ 明朝" panose="02020609040205080304" pitchFamily="17" charset="-128"/>
            </a:endParaRPr>
          </a:p>
        </p:txBody>
      </p:sp>
      <p:sp>
        <p:nvSpPr>
          <p:cNvPr id="15" name="角丸四角形 14"/>
          <p:cNvSpPr/>
          <p:nvPr/>
        </p:nvSpPr>
        <p:spPr>
          <a:xfrm>
            <a:off x="144379" y="619750"/>
            <a:ext cx="11707652" cy="5902348"/>
          </a:xfrm>
          <a:prstGeom prst="roundRect">
            <a:avLst/>
          </a:prstGeom>
          <a:noFill/>
          <a:ln w="38100">
            <a:solidFill>
              <a:srgbClr val="B60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FontTx/>
              <a:buNone/>
              <a:defRPr/>
            </a:pPr>
            <a:r>
              <a:rPr lang="ja-JP" altLang="en-US" kern="0" dirty="0">
                <a:solidFill>
                  <a:schemeClr val="tx1"/>
                </a:solidFill>
                <a:latin typeface="ＭＳ 明朝" panose="02020609040205080304" pitchFamily="17" charset="-128"/>
                <a:ea typeface="ＭＳ 明朝" panose="02020609040205080304" pitchFamily="17" charset="-128"/>
              </a:rPr>
              <a:t>　</a:t>
            </a:r>
            <a:endParaRPr lang="en-US" altLang="ja-JP" sz="3200" kern="0" dirty="0">
              <a:solidFill>
                <a:schemeClr val="tx1"/>
              </a:solidFill>
              <a:latin typeface="ＭＳ 明朝" panose="02020609040205080304" pitchFamily="17" charset="-128"/>
              <a:ea typeface="ＭＳ 明朝" panose="02020609040205080304" pitchFamily="17" charset="-128"/>
            </a:endParaRPr>
          </a:p>
        </p:txBody>
      </p:sp>
      <p:sp>
        <p:nvSpPr>
          <p:cNvPr id="18" name="テキスト ボックス 17">
            <a:extLst>
              <a:ext uri="{FF2B5EF4-FFF2-40B4-BE49-F238E27FC236}">
                <a16:creationId xmlns:a16="http://schemas.microsoft.com/office/drawing/2014/main" id="{6B5656CB-6CBF-44CB-888C-46755AB23446}"/>
              </a:ext>
            </a:extLst>
          </p:cNvPr>
          <p:cNvSpPr txBox="1"/>
          <p:nvPr/>
        </p:nvSpPr>
        <p:spPr>
          <a:xfrm>
            <a:off x="9899780" y="83025"/>
            <a:ext cx="2211355" cy="430887"/>
          </a:xfrm>
          <a:prstGeom prst="rect">
            <a:avLst/>
          </a:prstGeom>
          <a:noFill/>
          <a:ln>
            <a:noFill/>
          </a:ln>
        </p:spPr>
        <p:txBody>
          <a:bodyPr wrap="square" rtlCol="0">
            <a:spAutoFit/>
          </a:bodyPr>
          <a:lstStyle/>
          <a:p>
            <a:r>
              <a:rPr lang="ja-JP" altLang="en-US" sz="2200" b="1" dirty="0">
                <a:solidFill>
                  <a:schemeClr val="bg1"/>
                </a:solidFill>
                <a:latin typeface="ＭＳ 明朝" panose="02020609040205080304" pitchFamily="17" charset="-128"/>
                <a:ea typeface="ＭＳ 明朝" panose="02020609040205080304" pitchFamily="17" charset="-128"/>
              </a:rPr>
              <a:t>解説　</a:t>
            </a:r>
            <a:r>
              <a:rPr lang="en-US" altLang="ja-JP" sz="2200" b="1" dirty="0">
                <a:solidFill>
                  <a:schemeClr val="bg1"/>
                </a:solidFill>
                <a:latin typeface="ＭＳ 明朝" panose="02020609040205080304" pitchFamily="17" charset="-128"/>
                <a:ea typeface="ＭＳ 明朝" panose="02020609040205080304" pitchFamily="17" charset="-128"/>
              </a:rPr>
              <a:t>p20,p21</a:t>
            </a:r>
            <a:endParaRPr lang="ja-JP" altLang="en-US" sz="2200" b="1" dirty="0">
              <a:solidFill>
                <a:schemeClr val="bg1"/>
              </a:solidFill>
              <a:latin typeface="ＭＳ 明朝" panose="02020609040205080304" pitchFamily="17" charset="-128"/>
              <a:ea typeface="ＭＳ 明朝" panose="02020609040205080304" pitchFamily="17" charset="-128"/>
            </a:endParaRPr>
          </a:p>
        </p:txBody>
      </p:sp>
      <p:sp>
        <p:nvSpPr>
          <p:cNvPr id="3" name="角丸四角形 2"/>
          <p:cNvSpPr/>
          <p:nvPr/>
        </p:nvSpPr>
        <p:spPr>
          <a:xfrm>
            <a:off x="686135" y="1732221"/>
            <a:ext cx="5017169" cy="782053"/>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kern="0" dirty="0">
                <a:solidFill>
                  <a:schemeClr val="tx1"/>
                </a:solidFill>
                <a:latin typeface="ＭＳ 明朝" panose="02020609040205080304" pitchFamily="17" charset="-128"/>
                <a:ea typeface="ＭＳ 明朝" panose="02020609040205080304" pitchFamily="17" charset="-128"/>
              </a:rPr>
              <a:t>ア「思考力，判断力，表現力等」</a:t>
            </a:r>
          </a:p>
        </p:txBody>
      </p:sp>
      <p:sp>
        <p:nvSpPr>
          <p:cNvPr id="19" name="角丸四角形 18"/>
          <p:cNvSpPr/>
          <p:nvPr/>
        </p:nvSpPr>
        <p:spPr>
          <a:xfrm>
            <a:off x="706299" y="3698225"/>
            <a:ext cx="5017169" cy="782053"/>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kern="0" dirty="0">
                <a:solidFill>
                  <a:schemeClr val="tx1"/>
                </a:solidFill>
                <a:latin typeface="ＭＳ 明朝" panose="02020609040205080304" pitchFamily="17" charset="-128"/>
                <a:ea typeface="ＭＳ 明朝" panose="02020609040205080304" pitchFamily="17" charset="-128"/>
              </a:rPr>
              <a:t>ア「思考力，判断力，表現力等」</a:t>
            </a:r>
          </a:p>
        </p:txBody>
      </p:sp>
      <p:sp>
        <p:nvSpPr>
          <p:cNvPr id="20" name="角丸四角形 19"/>
          <p:cNvSpPr/>
          <p:nvPr/>
        </p:nvSpPr>
        <p:spPr>
          <a:xfrm>
            <a:off x="686135" y="5611047"/>
            <a:ext cx="5017169" cy="782053"/>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kern="0" dirty="0">
                <a:solidFill>
                  <a:schemeClr val="tx1"/>
                </a:solidFill>
                <a:latin typeface="ＭＳ 明朝" panose="02020609040205080304" pitchFamily="17" charset="-128"/>
                <a:ea typeface="ＭＳ 明朝" panose="02020609040205080304" pitchFamily="17" charset="-128"/>
              </a:rPr>
              <a:t>ア「思考力，判断力，表現力等」</a:t>
            </a:r>
          </a:p>
        </p:txBody>
      </p:sp>
      <p:sp>
        <p:nvSpPr>
          <p:cNvPr id="4" name="角丸四角形 3"/>
          <p:cNvSpPr/>
          <p:nvPr/>
        </p:nvSpPr>
        <p:spPr>
          <a:xfrm>
            <a:off x="6218978" y="1732221"/>
            <a:ext cx="1864894" cy="806116"/>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kern="0" dirty="0">
                <a:solidFill>
                  <a:schemeClr val="tx1"/>
                </a:solidFill>
                <a:latin typeface="ＭＳ 明朝" panose="02020609040205080304" pitchFamily="17" charset="-128"/>
                <a:ea typeface="ＭＳ 明朝" panose="02020609040205080304" pitchFamily="17" charset="-128"/>
              </a:rPr>
              <a:t>イ「知識」</a:t>
            </a:r>
          </a:p>
        </p:txBody>
      </p:sp>
      <p:sp>
        <p:nvSpPr>
          <p:cNvPr id="21" name="角丸四角形 20"/>
          <p:cNvSpPr/>
          <p:nvPr/>
        </p:nvSpPr>
        <p:spPr>
          <a:xfrm>
            <a:off x="6174834" y="3674162"/>
            <a:ext cx="1864894" cy="806116"/>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kern="0" dirty="0">
                <a:solidFill>
                  <a:schemeClr val="tx1"/>
                </a:solidFill>
                <a:latin typeface="ＭＳ 明朝" panose="02020609040205080304" pitchFamily="17" charset="-128"/>
                <a:ea typeface="ＭＳ 明朝" panose="02020609040205080304" pitchFamily="17" charset="-128"/>
              </a:rPr>
              <a:t>イ「知識」</a:t>
            </a:r>
          </a:p>
        </p:txBody>
      </p:sp>
      <p:sp>
        <p:nvSpPr>
          <p:cNvPr id="22" name="角丸四角形 21"/>
          <p:cNvSpPr/>
          <p:nvPr/>
        </p:nvSpPr>
        <p:spPr>
          <a:xfrm>
            <a:off x="6174834" y="5611047"/>
            <a:ext cx="1864894" cy="806116"/>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kern="0" dirty="0">
                <a:solidFill>
                  <a:schemeClr val="tx1"/>
                </a:solidFill>
                <a:latin typeface="ＭＳ 明朝" panose="02020609040205080304" pitchFamily="17" charset="-128"/>
                <a:ea typeface="ＭＳ 明朝" panose="02020609040205080304" pitchFamily="17" charset="-128"/>
              </a:rPr>
              <a:t>イ「知識」</a:t>
            </a:r>
          </a:p>
        </p:txBody>
      </p:sp>
      <p:sp>
        <p:nvSpPr>
          <p:cNvPr id="23" name="角丸四角形 22"/>
          <p:cNvSpPr/>
          <p:nvPr/>
        </p:nvSpPr>
        <p:spPr>
          <a:xfrm>
            <a:off x="8599546" y="1732221"/>
            <a:ext cx="1864894" cy="80611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kern="0" dirty="0">
                <a:solidFill>
                  <a:schemeClr val="tx1"/>
                </a:solidFill>
                <a:latin typeface="ＭＳ 明朝" panose="02020609040205080304" pitchFamily="17" charset="-128"/>
                <a:ea typeface="ＭＳ 明朝" panose="02020609040205080304" pitchFamily="17" charset="-128"/>
              </a:rPr>
              <a:t>ウ「技能」</a:t>
            </a:r>
          </a:p>
        </p:txBody>
      </p:sp>
      <p:sp>
        <p:nvSpPr>
          <p:cNvPr id="24" name="角丸四角形吹き出し 23"/>
          <p:cNvSpPr/>
          <p:nvPr/>
        </p:nvSpPr>
        <p:spPr>
          <a:xfrm>
            <a:off x="9690248" y="3171258"/>
            <a:ext cx="1548384" cy="785344"/>
          </a:xfrm>
          <a:prstGeom prst="wedgeRoundRectCallout">
            <a:avLst>
              <a:gd name="adj1" fmla="val -52385"/>
              <a:gd name="adj2" fmla="val -128321"/>
              <a:gd name="adj3" fmla="val 16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ＭＳ 明朝" panose="02020609040205080304" pitchFamily="17" charset="-128"/>
                <a:ea typeface="ＭＳ 明朝" panose="02020609040205080304" pitchFamily="17" charset="-128"/>
              </a:rPr>
              <a:t>「Ａ表現」のみ</a:t>
            </a:r>
          </a:p>
        </p:txBody>
      </p:sp>
      <p:sp>
        <p:nvSpPr>
          <p:cNvPr id="25" name="角丸四角形吹き出し 24"/>
          <p:cNvSpPr/>
          <p:nvPr/>
        </p:nvSpPr>
        <p:spPr>
          <a:xfrm>
            <a:off x="4711700" y="4627249"/>
            <a:ext cx="1507278" cy="785344"/>
          </a:xfrm>
          <a:prstGeom prst="wedgeRoundRectCallout">
            <a:avLst>
              <a:gd name="adj1" fmla="val -134689"/>
              <a:gd name="adj2" fmla="val 38244"/>
              <a:gd name="adj3" fmla="val 16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ＭＳ 明朝" panose="02020609040205080304" pitchFamily="17" charset="-128"/>
                <a:ea typeface="ＭＳ 明朝" panose="02020609040205080304" pitchFamily="17" charset="-128"/>
              </a:rPr>
              <a:t>資質・能力</a:t>
            </a:r>
          </a:p>
        </p:txBody>
      </p:sp>
      <p:sp>
        <p:nvSpPr>
          <p:cNvPr id="27" name="矢印: 右 23">
            <a:extLst>
              <a:ext uri="{FF2B5EF4-FFF2-40B4-BE49-F238E27FC236}">
                <a16:creationId xmlns:a16="http://schemas.microsoft.com/office/drawing/2014/main" id="{B2227506-90BB-4AC4-99B9-CEADC103FF38}"/>
              </a:ext>
            </a:extLst>
          </p:cNvPr>
          <p:cNvSpPr/>
          <p:nvPr/>
        </p:nvSpPr>
        <p:spPr>
          <a:xfrm>
            <a:off x="7848450" y="4912053"/>
            <a:ext cx="382556" cy="43071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sp>
        <p:nvSpPr>
          <p:cNvPr id="28" name="正方形/長方形 27"/>
          <p:cNvSpPr/>
          <p:nvPr/>
        </p:nvSpPr>
        <p:spPr>
          <a:xfrm>
            <a:off x="8196272" y="4449881"/>
            <a:ext cx="3943739" cy="1384995"/>
          </a:xfrm>
          <a:prstGeom prst="rect">
            <a:avLst/>
          </a:prstGeom>
        </p:spPr>
        <p:txBody>
          <a:bodyPr wrap="square">
            <a:spAutoFit/>
          </a:bodyPr>
          <a:lstStyle/>
          <a:p>
            <a:r>
              <a:rPr lang="ja-JP" altLang="en-US" sz="2800" dirty="0">
                <a:latin typeface="ＭＳ 明朝" panose="02020609040205080304" pitchFamily="17" charset="-128"/>
                <a:ea typeface="ＭＳ 明朝" panose="02020609040205080304" pitchFamily="17" charset="-128"/>
              </a:rPr>
              <a:t>三つの「資質・能力」を一体的に育んでいくことが大切。</a:t>
            </a:r>
          </a:p>
        </p:txBody>
      </p:sp>
    </p:spTree>
    <p:extLst>
      <p:ext uri="{BB962C8B-B14F-4D97-AF65-F5344CB8AC3E}">
        <p14:creationId xmlns:p14="http://schemas.microsoft.com/office/powerpoint/2010/main" val="1106772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F0ACBFA5-9DA8-4A08-84FA-C1618B7F5B6F}"/>
              </a:ext>
            </a:extLst>
          </p:cNvPr>
          <p:cNvSpPr/>
          <p:nvPr/>
        </p:nvSpPr>
        <p:spPr>
          <a:xfrm>
            <a:off x="121298" y="1711370"/>
            <a:ext cx="11863675" cy="4717422"/>
          </a:xfrm>
          <a:prstGeom prst="rect">
            <a:avLst/>
          </a:prstGeom>
          <a:noFill/>
          <a:ln w="38100">
            <a:solidFill>
              <a:srgbClr val="8B1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sp>
        <p:nvSpPr>
          <p:cNvPr id="13" name="テキスト ボックス 12">
            <a:extLst>
              <a:ext uri="{FF2B5EF4-FFF2-40B4-BE49-F238E27FC236}">
                <a16:creationId xmlns:a16="http://schemas.microsoft.com/office/drawing/2014/main" id="{E27CBACE-C00D-433C-8742-AD11C1417CA8}"/>
              </a:ext>
            </a:extLst>
          </p:cNvPr>
          <p:cNvSpPr txBox="1"/>
          <p:nvPr/>
        </p:nvSpPr>
        <p:spPr>
          <a:xfrm>
            <a:off x="10586918" y="39388"/>
            <a:ext cx="1525124" cy="430887"/>
          </a:xfrm>
          <a:prstGeom prst="rect">
            <a:avLst/>
          </a:prstGeom>
          <a:noFill/>
          <a:ln>
            <a:noFill/>
          </a:ln>
        </p:spPr>
        <p:txBody>
          <a:bodyPr wrap="square" rtlCol="0">
            <a:spAutoFit/>
          </a:bodyPr>
          <a:lstStyle/>
          <a:p>
            <a:r>
              <a:rPr lang="ja-JP" altLang="en-US" sz="2200" b="1" dirty="0">
                <a:solidFill>
                  <a:schemeClr val="bg1"/>
                </a:solidFill>
                <a:latin typeface="ＭＳ 明朝" panose="02020609040205080304" pitchFamily="17" charset="-128"/>
                <a:ea typeface="ＭＳ 明朝" panose="02020609040205080304" pitchFamily="17" charset="-128"/>
              </a:rPr>
              <a:t>解説　</a:t>
            </a:r>
            <a:r>
              <a:rPr lang="en-US" altLang="ja-JP" sz="2200" b="1" dirty="0">
                <a:solidFill>
                  <a:schemeClr val="bg1"/>
                </a:solidFill>
                <a:latin typeface="ＭＳ 明朝" panose="02020609040205080304" pitchFamily="17" charset="-128"/>
                <a:ea typeface="ＭＳ 明朝" panose="02020609040205080304" pitchFamily="17" charset="-128"/>
              </a:rPr>
              <a:t>p87</a:t>
            </a:r>
            <a:endParaRPr lang="ja-JP" altLang="en-US" sz="2200" b="1" dirty="0">
              <a:solidFill>
                <a:schemeClr val="bg1"/>
              </a:solidFill>
              <a:latin typeface="ＭＳ 明朝" panose="02020609040205080304" pitchFamily="17" charset="-128"/>
              <a:ea typeface="ＭＳ 明朝" panose="02020609040205080304" pitchFamily="17" charset="-128"/>
            </a:endParaRPr>
          </a:p>
        </p:txBody>
      </p:sp>
      <p:sp>
        <p:nvSpPr>
          <p:cNvPr id="14" name="テキスト ボックス 13">
            <a:extLst>
              <a:ext uri="{FF2B5EF4-FFF2-40B4-BE49-F238E27FC236}">
                <a16:creationId xmlns:a16="http://schemas.microsoft.com/office/drawing/2014/main" id="{0E0C6925-9988-4273-938B-11A854C83370}"/>
              </a:ext>
            </a:extLst>
          </p:cNvPr>
          <p:cNvSpPr txBox="1"/>
          <p:nvPr/>
        </p:nvSpPr>
        <p:spPr>
          <a:xfrm>
            <a:off x="-86297" y="2023367"/>
            <a:ext cx="12509206" cy="4093428"/>
          </a:xfrm>
          <a:prstGeom prst="rect">
            <a:avLst/>
          </a:prstGeom>
          <a:noFill/>
          <a:ln>
            <a:noFill/>
          </a:ln>
        </p:spPr>
        <p:txBody>
          <a:bodyPr wrap="square" rtlCol="0">
            <a:spAutoFit/>
          </a:bodyPr>
          <a:lstStyle/>
          <a:p>
            <a:r>
              <a:rPr lang="ja-JP" altLang="en-US" sz="2000" b="1" dirty="0">
                <a:latin typeface="ＭＳ 明朝" panose="02020609040205080304" pitchFamily="17" charset="-128"/>
                <a:ea typeface="ＭＳ 明朝" panose="02020609040205080304" pitchFamily="17" charset="-128"/>
              </a:rPr>
              <a:t>　Ａ</a:t>
            </a:r>
            <a:r>
              <a:rPr lang="en-US" altLang="ja-JP" sz="2000" b="1" dirty="0">
                <a:latin typeface="ＭＳ 明朝" panose="02020609040205080304" pitchFamily="17" charset="-128"/>
                <a:ea typeface="ＭＳ 明朝" panose="02020609040205080304" pitchFamily="17" charset="-128"/>
              </a:rPr>
              <a:t> </a:t>
            </a:r>
            <a:r>
              <a:rPr lang="ja-JP" altLang="en-US" sz="2000" b="1" dirty="0">
                <a:latin typeface="ＭＳ 明朝" panose="02020609040205080304" pitchFamily="17" charset="-128"/>
                <a:ea typeface="ＭＳ 明朝" panose="02020609040205080304" pitchFamily="17" charset="-128"/>
              </a:rPr>
              <a:t>表  現</a:t>
            </a:r>
          </a:p>
          <a:p>
            <a:r>
              <a:rPr lang="en-US" altLang="ja-JP" sz="2000" b="1" dirty="0">
                <a:latin typeface="ＭＳ 明朝" panose="02020609040205080304" pitchFamily="17" charset="-128"/>
                <a:ea typeface="ＭＳ 明朝" panose="02020609040205080304" pitchFamily="17" charset="-128"/>
              </a:rPr>
              <a:t>   </a:t>
            </a:r>
          </a:p>
          <a:p>
            <a:r>
              <a:rPr lang="en-US" altLang="ja-JP" sz="2000" b="1" dirty="0">
                <a:latin typeface="ＭＳ 明朝" panose="02020609040205080304" pitchFamily="17" charset="-128"/>
                <a:ea typeface="ＭＳ 明朝" panose="02020609040205080304" pitchFamily="17" charset="-128"/>
              </a:rPr>
              <a:t> (1)   </a:t>
            </a:r>
            <a:r>
              <a:rPr lang="ja-JP" altLang="en-US" sz="2000" b="1" dirty="0">
                <a:latin typeface="ＭＳ 明朝" panose="02020609040205080304" pitchFamily="17" charset="-128"/>
                <a:ea typeface="ＭＳ 明朝" panose="02020609040205080304" pitchFamily="17" charset="-128"/>
              </a:rPr>
              <a:t>歌唱の活動を通して，次の事項を身に付けることができるよう指導する。</a:t>
            </a:r>
          </a:p>
          <a:p>
            <a:r>
              <a:rPr lang="ja-JP" altLang="en-US" sz="2000" dirty="0">
                <a:latin typeface="ＭＳ 明朝" panose="02020609040205080304" pitchFamily="17" charset="-128"/>
                <a:ea typeface="ＭＳ 明朝" panose="02020609040205080304" pitchFamily="17" charset="-128"/>
              </a:rPr>
              <a:t>　</a:t>
            </a:r>
            <a:endParaRPr lang="en-US" altLang="ja-JP" sz="2000" dirty="0">
              <a:latin typeface="ＭＳ 明朝" panose="02020609040205080304" pitchFamily="17" charset="-128"/>
              <a:ea typeface="ＭＳ 明朝" panose="02020609040205080304" pitchFamily="17" charset="-128"/>
            </a:endParaRPr>
          </a:p>
          <a:p>
            <a:r>
              <a:rPr lang="en-US" altLang="ja-JP" sz="2000" dirty="0">
                <a:latin typeface="ＭＳ 明朝" panose="02020609040205080304" pitchFamily="17" charset="-128"/>
                <a:ea typeface="ＭＳ 明朝" panose="02020609040205080304" pitchFamily="17" charset="-128"/>
              </a:rPr>
              <a:t>  </a:t>
            </a:r>
            <a:r>
              <a:rPr lang="ja-JP" altLang="en-US" sz="2000" dirty="0">
                <a:latin typeface="ＭＳ 明朝" panose="02020609040205080304" pitchFamily="17" charset="-128"/>
                <a:ea typeface="ＭＳ 明朝" panose="02020609040205080304" pitchFamily="17" charset="-128"/>
              </a:rPr>
              <a:t>ア    歌唱表現についての</a:t>
            </a:r>
            <a:r>
              <a:rPr lang="ja-JP" altLang="en-US" sz="2000" b="1" u="sng" dirty="0">
                <a:solidFill>
                  <a:srgbClr val="FF0000"/>
                </a:solidFill>
                <a:latin typeface="ＭＳ 明朝" panose="02020609040205080304" pitchFamily="17" charset="-128"/>
                <a:ea typeface="ＭＳ 明朝" panose="02020609040205080304" pitchFamily="17" charset="-128"/>
              </a:rPr>
              <a:t>知識</a:t>
            </a:r>
            <a:r>
              <a:rPr lang="ja-JP" altLang="en-US" sz="2000" b="1" dirty="0">
                <a:latin typeface="ＭＳ 明朝" panose="02020609040205080304" pitchFamily="17" charset="-128"/>
                <a:ea typeface="ＭＳ 明朝" panose="02020609040205080304" pitchFamily="17" charset="-128"/>
              </a:rPr>
              <a:t>や</a:t>
            </a:r>
            <a:r>
              <a:rPr lang="ja-JP" altLang="en-US" sz="2000" b="1" u="sng" dirty="0">
                <a:solidFill>
                  <a:srgbClr val="FF0000"/>
                </a:solidFill>
                <a:latin typeface="ＭＳ 明朝" panose="02020609040205080304" pitchFamily="17" charset="-128"/>
                <a:ea typeface="ＭＳ 明朝" panose="02020609040205080304" pitchFamily="17" charset="-128"/>
              </a:rPr>
              <a:t>技能</a:t>
            </a:r>
            <a:r>
              <a:rPr lang="ja-JP" altLang="en-US" sz="2000" b="1" dirty="0">
                <a:latin typeface="ＭＳ 明朝" panose="02020609040205080304" pitchFamily="17" charset="-128"/>
                <a:ea typeface="ＭＳ 明朝" panose="02020609040205080304" pitchFamily="17" charset="-128"/>
              </a:rPr>
              <a:t>を</a:t>
            </a:r>
            <a:r>
              <a:rPr lang="ja-JP" altLang="en-US" sz="2000" b="1" dirty="0">
                <a:solidFill>
                  <a:srgbClr val="FF0000"/>
                </a:solidFill>
                <a:latin typeface="ＭＳ 明朝" panose="02020609040205080304" pitchFamily="17" charset="-128"/>
                <a:ea typeface="ＭＳ 明朝" panose="02020609040205080304" pitchFamily="17" charset="-128"/>
              </a:rPr>
              <a:t>得たり生かしたりしながら</a:t>
            </a:r>
            <a:r>
              <a:rPr lang="ja-JP" altLang="en-US" sz="2000" b="1" dirty="0">
                <a:latin typeface="ＭＳ 明朝" panose="02020609040205080304" pitchFamily="17" charset="-128"/>
                <a:ea typeface="ＭＳ 明朝" panose="02020609040205080304" pitchFamily="17" charset="-128"/>
              </a:rPr>
              <a:t>，</a:t>
            </a:r>
            <a:r>
              <a:rPr lang="ja-JP" altLang="en-US" sz="2000" dirty="0">
                <a:latin typeface="ＭＳ 明朝" panose="02020609040205080304" pitchFamily="17" charset="-128"/>
                <a:ea typeface="ＭＳ 明朝" panose="02020609040205080304" pitchFamily="17" charset="-128"/>
              </a:rPr>
              <a:t>曲の特徴にふさわしい</a:t>
            </a:r>
            <a:endParaRPr lang="en-US" altLang="ja-JP" sz="2000" dirty="0">
              <a:latin typeface="ＭＳ 明朝" panose="02020609040205080304" pitchFamily="17" charset="-128"/>
              <a:ea typeface="ＭＳ 明朝" panose="02020609040205080304" pitchFamily="17" charset="-128"/>
            </a:endParaRPr>
          </a:p>
          <a:p>
            <a:r>
              <a:rPr lang="en-US" altLang="ja-JP" sz="2000" dirty="0">
                <a:latin typeface="ＭＳ 明朝" panose="02020609040205080304" pitchFamily="17" charset="-128"/>
                <a:ea typeface="ＭＳ 明朝" panose="02020609040205080304" pitchFamily="17" charset="-128"/>
              </a:rPr>
              <a:t>        </a:t>
            </a:r>
            <a:r>
              <a:rPr lang="ja-JP" altLang="en-US" sz="2000" dirty="0">
                <a:latin typeface="ＭＳ 明朝" panose="02020609040205080304" pitchFamily="17" charset="-128"/>
                <a:ea typeface="ＭＳ 明朝" panose="02020609040205080304" pitchFamily="17" charset="-128"/>
              </a:rPr>
              <a:t>表現を工夫し，どのように歌うかについて思いや意図をもつこと。</a:t>
            </a:r>
            <a:endParaRPr lang="en-US" altLang="ja-JP" sz="2000" dirty="0">
              <a:latin typeface="ＭＳ 明朝" panose="02020609040205080304" pitchFamily="17" charset="-128"/>
              <a:ea typeface="ＭＳ 明朝" panose="02020609040205080304" pitchFamily="17" charset="-128"/>
            </a:endParaRPr>
          </a:p>
          <a:p>
            <a:r>
              <a:rPr lang="en-US" altLang="ja-JP" sz="2000" dirty="0">
                <a:latin typeface="ＭＳ 明朝" panose="02020609040205080304" pitchFamily="17" charset="-128"/>
                <a:ea typeface="ＭＳ 明朝" panose="02020609040205080304" pitchFamily="17" charset="-128"/>
              </a:rPr>
              <a:t> </a:t>
            </a:r>
          </a:p>
          <a:p>
            <a:r>
              <a:rPr lang="en-US" altLang="ja-JP" sz="2000" dirty="0">
                <a:latin typeface="ＭＳ 明朝" panose="02020609040205080304" pitchFamily="17" charset="-128"/>
                <a:ea typeface="ＭＳ 明朝" panose="02020609040205080304" pitchFamily="17" charset="-128"/>
              </a:rPr>
              <a:t>  </a:t>
            </a:r>
            <a:r>
              <a:rPr lang="ja-JP" altLang="en-US" sz="2000" dirty="0">
                <a:latin typeface="ＭＳ 明朝" panose="02020609040205080304" pitchFamily="17" charset="-128"/>
                <a:ea typeface="ＭＳ 明朝" panose="02020609040205080304" pitchFamily="17" charset="-128"/>
              </a:rPr>
              <a:t>イ    曲想と音楽の構造や歌詞の内容との関わりについて理解すること。</a:t>
            </a:r>
            <a:endParaRPr lang="en-US" altLang="ja-JP" sz="2000" dirty="0">
              <a:latin typeface="ＭＳ 明朝" panose="02020609040205080304" pitchFamily="17" charset="-128"/>
              <a:ea typeface="ＭＳ 明朝" panose="02020609040205080304" pitchFamily="17" charset="-128"/>
            </a:endParaRPr>
          </a:p>
          <a:p>
            <a:endParaRPr lang="en-US" altLang="ja-JP" sz="2000" dirty="0">
              <a:latin typeface="ＭＳ 明朝" panose="02020609040205080304" pitchFamily="17" charset="-128"/>
              <a:ea typeface="ＭＳ 明朝" panose="02020609040205080304" pitchFamily="17" charset="-128"/>
            </a:endParaRPr>
          </a:p>
          <a:p>
            <a:r>
              <a:rPr lang="en-US" altLang="ja-JP" sz="2000" dirty="0">
                <a:latin typeface="ＭＳ 明朝" panose="02020609040205080304" pitchFamily="17" charset="-128"/>
                <a:ea typeface="ＭＳ 明朝" panose="02020609040205080304" pitchFamily="17" charset="-128"/>
              </a:rPr>
              <a:t>  </a:t>
            </a:r>
            <a:r>
              <a:rPr lang="ja-JP" altLang="en-US" sz="2000" dirty="0">
                <a:latin typeface="ＭＳ 明朝" panose="02020609040205080304" pitchFamily="17" charset="-128"/>
                <a:ea typeface="ＭＳ 明朝" panose="02020609040205080304" pitchFamily="17" charset="-128"/>
              </a:rPr>
              <a:t>ウ   思いや意図に合った表現をするために必要な次の</a:t>
            </a:r>
            <a:r>
              <a:rPr lang="en-US" altLang="ja-JP" sz="2000" dirty="0">
                <a:latin typeface="ＭＳ 明朝" panose="02020609040205080304" pitchFamily="17" charset="-128"/>
                <a:ea typeface="ＭＳ 明朝" panose="02020609040205080304" pitchFamily="17" charset="-128"/>
              </a:rPr>
              <a:t>(</a:t>
            </a:r>
            <a:r>
              <a:rPr lang="ja-JP" altLang="en-US" sz="2000" dirty="0">
                <a:latin typeface="ＭＳ 明朝" panose="02020609040205080304" pitchFamily="17" charset="-128"/>
                <a:ea typeface="ＭＳ 明朝" panose="02020609040205080304" pitchFamily="17" charset="-128"/>
              </a:rPr>
              <a:t>ｱ</a:t>
            </a:r>
            <a:r>
              <a:rPr lang="en-US" altLang="ja-JP" sz="2000" dirty="0">
                <a:latin typeface="ＭＳ 明朝" panose="02020609040205080304" pitchFamily="17" charset="-128"/>
                <a:ea typeface="ＭＳ 明朝" panose="02020609040205080304" pitchFamily="17" charset="-128"/>
              </a:rPr>
              <a:t>)</a:t>
            </a:r>
            <a:r>
              <a:rPr lang="ja-JP" altLang="en-US" sz="2000" dirty="0">
                <a:latin typeface="ＭＳ 明朝" panose="02020609040205080304" pitchFamily="17" charset="-128"/>
                <a:ea typeface="ＭＳ 明朝" panose="02020609040205080304" pitchFamily="17" charset="-128"/>
              </a:rPr>
              <a:t>から</a:t>
            </a:r>
            <a:r>
              <a:rPr lang="en-US" altLang="ja-JP" sz="2000" dirty="0">
                <a:latin typeface="ＭＳ 明朝" panose="02020609040205080304" pitchFamily="17" charset="-128"/>
                <a:ea typeface="ＭＳ 明朝" panose="02020609040205080304" pitchFamily="17" charset="-128"/>
              </a:rPr>
              <a:t>(</a:t>
            </a:r>
            <a:r>
              <a:rPr lang="ja-JP" altLang="en-US" sz="2000" dirty="0">
                <a:latin typeface="ＭＳ 明朝" panose="02020609040205080304" pitchFamily="17" charset="-128"/>
                <a:ea typeface="ＭＳ 明朝" panose="02020609040205080304" pitchFamily="17" charset="-128"/>
              </a:rPr>
              <a:t>ｳ</a:t>
            </a:r>
            <a:r>
              <a:rPr lang="en-US" altLang="ja-JP" sz="2000" dirty="0">
                <a:latin typeface="ＭＳ 明朝" panose="02020609040205080304" pitchFamily="17" charset="-128"/>
                <a:ea typeface="ＭＳ 明朝" panose="02020609040205080304" pitchFamily="17" charset="-128"/>
              </a:rPr>
              <a:t>)</a:t>
            </a:r>
            <a:r>
              <a:rPr lang="ja-JP" altLang="en-US" sz="2000" dirty="0" err="1">
                <a:latin typeface="ＭＳ 明朝" panose="02020609040205080304" pitchFamily="17" charset="-128"/>
                <a:ea typeface="ＭＳ 明朝" panose="02020609040205080304" pitchFamily="17" charset="-128"/>
              </a:rPr>
              <a:t>までの</a:t>
            </a:r>
            <a:r>
              <a:rPr lang="ja-JP" altLang="en-US" sz="2000" dirty="0">
                <a:latin typeface="ＭＳ 明朝" panose="02020609040205080304" pitchFamily="17" charset="-128"/>
                <a:ea typeface="ＭＳ 明朝" panose="02020609040205080304" pitchFamily="17" charset="-128"/>
              </a:rPr>
              <a:t>技能を身に付けること。</a:t>
            </a:r>
            <a:endParaRPr lang="en-US" altLang="ja-JP" sz="2000" dirty="0">
              <a:latin typeface="ＭＳ 明朝" panose="02020609040205080304" pitchFamily="17" charset="-128"/>
              <a:ea typeface="ＭＳ 明朝" panose="02020609040205080304" pitchFamily="17" charset="-128"/>
            </a:endParaRPr>
          </a:p>
          <a:p>
            <a:r>
              <a:rPr lang="ja-JP" altLang="en-US" sz="2000" dirty="0">
                <a:latin typeface="ＭＳ 明朝" panose="02020609040205080304" pitchFamily="17" charset="-128"/>
                <a:ea typeface="ＭＳ 明朝" panose="02020609040205080304" pitchFamily="17" charset="-128"/>
              </a:rPr>
              <a:t>　　</a:t>
            </a:r>
            <a:r>
              <a:rPr lang="en-US" altLang="ja-JP" sz="2000" dirty="0">
                <a:latin typeface="ＭＳ 明朝" panose="02020609040205080304" pitchFamily="17" charset="-128"/>
                <a:ea typeface="ＭＳ 明朝" panose="02020609040205080304" pitchFamily="17" charset="-128"/>
              </a:rPr>
              <a:t>(</a:t>
            </a:r>
            <a:r>
              <a:rPr lang="ja-JP" altLang="en-US" sz="2000" dirty="0">
                <a:latin typeface="ＭＳ 明朝" panose="02020609040205080304" pitchFamily="17" charset="-128"/>
                <a:ea typeface="ＭＳ 明朝" panose="02020609040205080304" pitchFamily="17" charset="-128"/>
              </a:rPr>
              <a:t>ｱ</a:t>
            </a:r>
            <a:r>
              <a:rPr lang="en-US" altLang="ja-JP" sz="2000" dirty="0">
                <a:latin typeface="ＭＳ 明朝" panose="02020609040205080304" pitchFamily="17" charset="-128"/>
                <a:ea typeface="ＭＳ 明朝" panose="02020609040205080304" pitchFamily="17" charset="-128"/>
              </a:rPr>
              <a:t>) </a:t>
            </a:r>
            <a:r>
              <a:rPr lang="ja-JP" altLang="en-US" sz="2000" dirty="0">
                <a:latin typeface="ＭＳ 明朝" panose="02020609040205080304" pitchFamily="17" charset="-128"/>
                <a:ea typeface="ＭＳ 明朝" panose="02020609040205080304" pitchFamily="17" charset="-128"/>
              </a:rPr>
              <a:t>範唱を聴いたり，ハ長調及びイ短調の楽譜を見たりして歌う技能</a:t>
            </a:r>
          </a:p>
          <a:p>
            <a:r>
              <a:rPr lang="ja-JP" altLang="en-US" sz="2000" dirty="0">
                <a:latin typeface="ＭＳ 明朝" panose="02020609040205080304" pitchFamily="17" charset="-128"/>
                <a:ea typeface="ＭＳ 明朝" panose="02020609040205080304" pitchFamily="17" charset="-128"/>
              </a:rPr>
              <a:t>　　</a:t>
            </a:r>
            <a:r>
              <a:rPr lang="en-US" altLang="ja-JP" sz="2000" dirty="0">
                <a:latin typeface="ＭＳ 明朝" panose="02020609040205080304" pitchFamily="17" charset="-128"/>
                <a:ea typeface="ＭＳ 明朝" panose="02020609040205080304" pitchFamily="17" charset="-128"/>
              </a:rPr>
              <a:t>(</a:t>
            </a:r>
            <a:r>
              <a:rPr lang="ja-JP" altLang="en-US" sz="2000" dirty="0">
                <a:latin typeface="ＭＳ 明朝" panose="02020609040205080304" pitchFamily="17" charset="-128"/>
                <a:ea typeface="ＭＳ 明朝" panose="02020609040205080304" pitchFamily="17" charset="-128"/>
              </a:rPr>
              <a:t>ｲ</a:t>
            </a:r>
            <a:r>
              <a:rPr lang="en-US" altLang="ja-JP" sz="2000" dirty="0">
                <a:latin typeface="ＭＳ 明朝" panose="02020609040205080304" pitchFamily="17" charset="-128"/>
                <a:ea typeface="ＭＳ 明朝" panose="02020609040205080304" pitchFamily="17" charset="-128"/>
              </a:rPr>
              <a:t>) </a:t>
            </a:r>
            <a:r>
              <a:rPr lang="ja-JP" altLang="en-US" sz="2000" dirty="0">
                <a:latin typeface="ＭＳ 明朝" panose="02020609040205080304" pitchFamily="17" charset="-128"/>
                <a:ea typeface="ＭＳ 明朝" panose="02020609040205080304" pitchFamily="17" charset="-128"/>
              </a:rPr>
              <a:t>呼吸及び発音の仕方に気を付けて，自然で無理のない，響きのある歌い方で歌う技能</a:t>
            </a:r>
          </a:p>
          <a:p>
            <a:r>
              <a:rPr lang="ja-JP" altLang="en-US" sz="2000" dirty="0">
                <a:latin typeface="ＭＳ 明朝" panose="02020609040205080304" pitchFamily="17" charset="-128"/>
                <a:ea typeface="ＭＳ 明朝" panose="02020609040205080304" pitchFamily="17" charset="-128"/>
              </a:rPr>
              <a:t>　　</a:t>
            </a:r>
            <a:r>
              <a:rPr lang="en-US" altLang="ja-JP" sz="2000" dirty="0">
                <a:latin typeface="ＭＳ 明朝" panose="02020609040205080304" pitchFamily="17" charset="-128"/>
                <a:ea typeface="ＭＳ 明朝" panose="02020609040205080304" pitchFamily="17" charset="-128"/>
              </a:rPr>
              <a:t>(</a:t>
            </a:r>
            <a:r>
              <a:rPr lang="ja-JP" altLang="en-US" sz="2000" dirty="0">
                <a:latin typeface="ＭＳ 明朝" panose="02020609040205080304" pitchFamily="17" charset="-128"/>
                <a:ea typeface="ＭＳ 明朝" panose="02020609040205080304" pitchFamily="17" charset="-128"/>
              </a:rPr>
              <a:t>ｳ</a:t>
            </a:r>
            <a:r>
              <a:rPr lang="en-US" altLang="ja-JP" sz="2000" dirty="0">
                <a:latin typeface="ＭＳ 明朝" panose="02020609040205080304" pitchFamily="17" charset="-128"/>
                <a:ea typeface="ＭＳ 明朝" panose="02020609040205080304" pitchFamily="17" charset="-128"/>
              </a:rPr>
              <a:t>) </a:t>
            </a:r>
            <a:r>
              <a:rPr lang="ja-JP" altLang="en-US" sz="2000" dirty="0">
                <a:latin typeface="ＭＳ 明朝" panose="02020609040205080304" pitchFamily="17" charset="-128"/>
                <a:ea typeface="ＭＳ 明朝" panose="02020609040205080304" pitchFamily="17" charset="-128"/>
              </a:rPr>
              <a:t>各声部の歌声や全体の響き，伴奏を聴いて，声を合わせて歌う技能</a:t>
            </a:r>
          </a:p>
        </p:txBody>
      </p:sp>
      <p:sp>
        <p:nvSpPr>
          <p:cNvPr id="15" name="正方形/長方形 14">
            <a:extLst>
              <a:ext uri="{FF2B5EF4-FFF2-40B4-BE49-F238E27FC236}">
                <a16:creationId xmlns:a16="http://schemas.microsoft.com/office/drawing/2014/main" id="{7FA49371-A41E-4264-A9BE-5458E157EF73}"/>
              </a:ext>
            </a:extLst>
          </p:cNvPr>
          <p:cNvSpPr/>
          <p:nvPr/>
        </p:nvSpPr>
        <p:spPr>
          <a:xfrm>
            <a:off x="3631565" y="928307"/>
            <a:ext cx="4928870" cy="523220"/>
          </a:xfrm>
          <a:prstGeom prst="rect">
            <a:avLst/>
          </a:prstGeom>
        </p:spPr>
        <p:txBody>
          <a:bodyPr wrap="square">
            <a:spAutoFit/>
          </a:bodyPr>
          <a:lstStyle/>
          <a:p>
            <a:pPr lvl="0"/>
            <a:r>
              <a:rPr lang="ja-JP" altLang="en-US" sz="2800" dirty="0">
                <a:solidFill>
                  <a:srgbClr val="24348D"/>
                </a:solidFill>
                <a:latin typeface="ＭＳ 明朝" panose="02020609040205080304" pitchFamily="17" charset="-128"/>
                <a:ea typeface="ＭＳ 明朝" panose="02020609040205080304" pitchFamily="17" charset="-128"/>
              </a:rPr>
              <a:t>例</a:t>
            </a:r>
            <a:r>
              <a:rPr lang="en-US" altLang="ja-JP" sz="2800" dirty="0">
                <a:solidFill>
                  <a:srgbClr val="24348D"/>
                </a:solidFill>
                <a:latin typeface="ＭＳ 明朝" panose="02020609040205080304" pitchFamily="17" charset="-128"/>
                <a:ea typeface="ＭＳ 明朝" panose="02020609040205080304" pitchFamily="17" charset="-128"/>
              </a:rPr>
              <a:t>〈</a:t>
            </a:r>
            <a:r>
              <a:rPr lang="ja-JP" altLang="en-US" sz="2800" dirty="0">
                <a:solidFill>
                  <a:srgbClr val="24348D"/>
                </a:solidFill>
                <a:latin typeface="ＭＳ 明朝" panose="02020609040205080304" pitchFamily="17" charset="-128"/>
                <a:ea typeface="ＭＳ 明朝" panose="02020609040205080304" pitchFamily="17" charset="-128"/>
              </a:rPr>
              <a:t>第５学年及び第６学年</a:t>
            </a:r>
            <a:r>
              <a:rPr lang="en-US" altLang="ja-JP" sz="2800" dirty="0">
                <a:solidFill>
                  <a:srgbClr val="000000"/>
                </a:solidFill>
                <a:latin typeface="ＭＳ 明朝" panose="02020609040205080304" pitchFamily="17" charset="-128"/>
                <a:ea typeface="ＭＳ 明朝" panose="02020609040205080304" pitchFamily="17" charset="-128"/>
              </a:rPr>
              <a:t>〉</a:t>
            </a:r>
          </a:p>
        </p:txBody>
      </p:sp>
      <p:cxnSp>
        <p:nvCxnSpPr>
          <p:cNvPr id="3" name="直線矢印コネクタ 2">
            <a:extLst>
              <a:ext uri="{FF2B5EF4-FFF2-40B4-BE49-F238E27FC236}">
                <a16:creationId xmlns:a16="http://schemas.microsoft.com/office/drawing/2014/main" id="{99C1E23C-FAF0-41DF-9742-D3CF3C2B5B62}"/>
              </a:ext>
            </a:extLst>
          </p:cNvPr>
          <p:cNvCxnSpPr>
            <a:cxnSpLocks/>
          </p:cNvCxnSpPr>
          <p:nvPr/>
        </p:nvCxnSpPr>
        <p:spPr>
          <a:xfrm flipH="1">
            <a:off x="525294" y="3585682"/>
            <a:ext cx="3047933" cy="74525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E31ADA58-6E19-4E5B-8D44-8CC281A2DDC9}"/>
              </a:ext>
            </a:extLst>
          </p:cNvPr>
          <p:cNvCxnSpPr>
            <a:cxnSpLocks/>
          </p:cNvCxnSpPr>
          <p:nvPr/>
        </p:nvCxnSpPr>
        <p:spPr>
          <a:xfrm flipH="1">
            <a:off x="537090" y="3585682"/>
            <a:ext cx="3934549" cy="1439924"/>
          </a:xfrm>
          <a:prstGeom prst="straightConnector1">
            <a:avLst/>
          </a:prstGeom>
          <a:ln w="571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フローチャート: 結合子 1">
            <a:extLst>
              <a:ext uri="{FF2B5EF4-FFF2-40B4-BE49-F238E27FC236}">
                <a16:creationId xmlns:a16="http://schemas.microsoft.com/office/drawing/2014/main" id="{8DB7EF26-24FD-4712-B341-CCECD25B39EA}"/>
              </a:ext>
            </a:extLst>
          </p:cNvPr>
          <p:cNvSpPr/>
          <p:nvPr/>
        </p:nvSpPr>
        <p:spPr>
          <a:xfrm>
            <a:off x="192207" y="4173166"/>
            <a:ext cx="333086" cy="486383"/>
          </a:xfrm>
          <a:prstGeom prst="flowChartConnector">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sp>
        <p:nvSpPr>
          <p:cNvPr id="19" name="フローチャート: 結合子 18">
            <a:extLst>
              <a:ext uri="{FF2B5EF4-FFF2-40B4-BE49-F238E27FC236}">
                <a16:creationId xmlns:a16="http://schemas.microsoft.com/office/drawing/2014/main" id="{BBE091CC-CA3E-4B4A-9B12-BC4D7FA42B19}"/>
              </a:ext>
            </a:extLst>
          </p:cNvPr>
          <p:cNvSpPr/>
          <p:nvPr/>
        </p:nvSpPr>
        <p:spPr>
          <a:xfrm>
            <a:off x="204004" y="4775497"/>
            <a:ext cx="333086" cy="486383"/>
          </a:xfrm>
          <a:prstGeom prst="flowChartConnector">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sp>
        <p:nvSpPr>
          <p:cNvPr id="20" name="角丸四角形 19"/>
          <p:cNvSpPr/>
          <p:nvPr/>
        </p:nvSpPr>
        <p:spPr>
          <a:xfrm>
            <a:off x="8725569" y="3695868"/>
            <a:ext cx="3031178" cy="428217"/>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kern="0" dirty="0">
                <a:solidFill>
                  <a:schemeClr val="tx1"/>
                </a:solidFill>
                <a:latin typeface="ＭＳ 明朝" panose="02020609040205080304" pitchFamily="17" charset="-128"/>
                <a:ea typeface="ＭＳ 明朝" panose="02020609040205080304" pitchFamily="17" charset="-128"/>
              </a:rPr>
              <a:t>思考力，判断力，表現力等</a:t>
            </a:r>
          </a:p>
        </p:txBody>
      </p:sp>
      <p:sp>
        <p:nvSpPr>
          <p:cNvPr id="21" name="角丸四角形 20"/>
          <p:cNvSpPr/>
          <p:nvPr/>
        </p:nvSpPr>
        <p:spPr>
          <a:xfrm>
            <a:off x="10876425" y="4280084"/>
            <a:ext cx="880322" cy="439479"/>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kern="0" dirty="0">
                <a:solidFill>
                  <a:schemeClr val="tx1"/>
                </a:solidFill>
                <a:latin typeface="ＭＳ 明朝" panose="02020609040205080304" pitchFamily="17" charset="-128"/>
                <a:ea typeface="ＭＳ 明朝" panose="02020609040205080304" pitchFamily="17" charset="-128"/>
              </a:rPr>
              <a:t>知識</a:t>
            </a:r>
          </a:p>
        </p:txBody>
      </p:sp>
      <p:sp>
        <p:nvSpPr>
          <p:cNvPr id="23" name="角丸四角形 22"/>
          <p:cNvSpPr/>
          <p:nvPr/>
        </p:nvSpPr>
        <p:spPr>
          <a:xfrm>
            <a:off x="10923709" y="5892612"/>
            <a:ext cx="785754" cy="439479"/>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kern="0" dirty="0">
                <a:solidFill>
                  <a:schemeClr val="tx1"/>
                </a:solidFill>
                <a:latin typeface="ＭＳ 明朝" panose="02020609040205080304" pitchFamily="17" charset="-128"/>
                <a:ea typeface="ＭＳ 明朝" panose="02020609040205080304" pitchFamily="17" charset="-128"/>
              </a:rPr>
              <a:t>技能</a:t>
            </a:r>
          </a:p>
        </p:txBody>
      </p:sp>
      <p:sp>
        <p:nvSpPr>
          <p:cNvPr id="17" name="正方形/長方形 16">
            <a:extLst>
              <a:ext uri="{FF2B5EF4-FFF2-40B4-BE49-F238E27FC236}">
                <a16:creationId xmlns:a16="http://schemas.microsoft.com/office/drawing/2014/main" id="{57E71AD0-AD70-41A8-A240-B93211CD4E0D}"/>
              </a:ext>
            </a:extLst>
          </p:cNvPr>
          <p:cNvSpPr/>
          <p:nvPr/>
        </p:nvSpPr>
        <p:spPr>
          <a:xfrm>
            <a:off x="0" y="-4248"/>
            <a:ext cx="12192000" cy="518160"/>
          </a:xfrm>
          <a:prstGeom prst="rect">
            <a:avLst/>
          </a:prstGeom>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400" b="1" dirty="0">
                <a:solidFill>
                  <a:schemeClr val="bg1"/>
                </a:solidFill>
                <a:latin typeface="ＭＳ 明朝" panose="02020609040205080304" pitchFamily="17" charset="-128"/>
                <a:ea typeface="ＭＳ 明朝" panose="02020609040205080304" pitchFamily="17" charset="-128"/>
              </a:rPr>
              <a:t>　</a:t>
            </a:r>
            <a:r>
              <a:rPr kumimoji="1" lang="en-US" altLang="ja-JP" sz="2400" b="1" dirty="0">
                <a:solidFill>
                  <a:schemeClr val="bg1"/>
                </a:solidFill>
                <a:latin typeface="ＭＳ 明朝" panose="02020609040205080304" pitchFamily="17" charset="-128"/>
                <a:ea typeface="ＭＳ 明朝" panose="02020609040205080304" pitchFamily="17" charset="-128"/>
              </a:rPr>
              <a:t>(2)</a:t>
            </a:r>
            <a:r>
              <a:rPr kumimoji="1" lang="ja-JP" altLang="en-US" sz="2400" b="1" dirty="0">
                <a:solidFill>
                  <a:schemeClr val="bg1"/>
                </a:solidFill>
                <a:latin typeface="ＭＳ 明朝" panose="02020609040205080304" pitchFamily="17" charset="-128"/>
                <a:ea typeface="ＭＳ 明朝" panose="02020609040205080304" pitchFamily="17" charset="-128"/>
              </a:rPr>
              <a:t>内容の改善・充実</a:t>
            </a:r>
            <a:endParaRPr kumimoji="1" lang="en-US" altLang="ja-JP" sz="2400" b="1" dirty="0">
              <a:solidFill>
                <a:schemeClr val="bg1"/>
              </a:solidFill>
              <a:latin typeface="ＭＳ 明朝" panose="02020609040205080304" pitchFamily="17" charset="-128"/>
              <a:ea typeface="ＭＳ 明朝" panose="02020609040205080304" pitchFamily="17" charset="-128"/>
            </a:endParaRPr>
          </a:p>
        </p:txBody>
      </p:sp>
      <p:sp>
        <p:nvSpPr>
          <p:cNvPr id="18" name="テキスト ボックス 17">
            <a:extLst>
              <a:ext uri="{FF2B5EF4-FFF2-40B4-BE49-F238E27FC236}">
                <a16:creationId xmlns:a16="http://schemas.microsoft.com/office/drawing/2014/main" id="{6B5656CB-6CBF-44CB-888C-46755AB23446}"/>
              </a:ext>
            </a:extLst>
          </p:cNvPr>
          <p:cNvSpPr txBox="1"/>
          <p:nvPr/>
        </p:nvSpPr>
        <p:spPr>
          <a:xfrm>
            <a:off x="10615334" y="39388"/>
            <a:ext cx="1576666" cy="430887"/>
          </a:xfrm>
          <a:prstGeom prst="rect">
            <a:avLst/>
          </a:prstGeom>
          <a:noFill/>
          <a:ln>
            <a:noFill/>
          </a:ln>
        </p:spPr>
        <p:txBody>
          <a:bodyPr wrap="square" rtlCol="0">
            <a:spAutoFit/>
          </a:bodyPr>
          <a:lstStyle/>
          <a:p>
            <a:r>
              <a:rPr lang="ja-JP" altLang="en-US" sz="2200" b="1" dirty="0">
                <a:solidFill>
                  <a:schemeClr val="bg1"/>
                </a:solidFill>
                <a:latin typeface="ＭＳ 明朝" panose="02020609040205080304" pitchFamily="17" charset="-128"/>
                <a:ea typeface="ＭＳ 明朝" panose="02020609040205080304" pitchFamily="17" charset="-128"/>
              </a:rPr>
              <a:t>解説　</a:t>
            </a:r>
            <a:r>
              <a:rPr lang="en-US" altLang="ja-JP" sz="2200" b="1" dirty="0">
                <a:solidFill>
                  <a:schemeClr val="bg1"/>
                </a:solidFill>
                <a:latin typeface="ＭＳ 明朝" panose="02020609040205080304" pitchFamily="17" charset="-128"/>
                <a:ea typeface="ＭＳ 明朝" panose="02020609040205080304" pitchFamily="17" charset="-128"/>
              </a:rPr>
              <a:t>p87</a:t>
            </a:r>
            <a:endParaRPr lang="ja-JP" altLang="en-US" sz="2200" b="1" dirty="0">
              <a:solidFill>
                <a:schemeClr val="bg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15134121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5514</TotalTime>
  <Words>1608</Words>
  <Application>Microsoft Office PowerPoint</Application>
  <PresentationFormat>ワイド画面</PresentationFormat>
  <Paragraphs>367</Paragraphs>
  <Slides>25</Slides>
  <Notes>25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25</vt:i4>
      </vt:variant>
    </vt:vector>
  </HeadingPairs>
  <TitlesOfParts>
    <vt:vector size="33" baseType="lpstr">
      <vt:lpstr>HG丸ｺﾞｼｯｸM-PRO</vt:lpstr>
      <vt:lpstr>ＭＳ Ｐゴシック</vt:lpstr>
      <vt:lpstr>ＭＳ 明朝</vt:lpstr>
      <vt:lpstr>ＭＳ明朝</vt:lpstr>
      <vt:lpstr>游ゴシック Light</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29P0994</dc:creator>
  <cp:lastModifiedBy>小松 宏</cp:lastModifiedBy>
  <cp:revision>418</cp:revision>
  <cp:lastPrinted>2018-07-15T05:38:19Z</cp:lastPrinted>
  <dcterms:created xsi:type="dcterms:W3CDTF">2018-05-30T06:55:39Z</dcterms:created>
  <dcterms:modified xsi:type="dcterms:W3CDTF">2018-07-16T23:45:33Z</dcterms:modified>
</cp:coreProperties>
</file>