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 id="2147484080" r:id="rId2"/>
  </p:sldMasterIdLst>
  <p:notesMasterIdLst>
    <p:notesMasterId r:id="rId22"/>
  </p:notesMasterIdLst>
  <p:handoutMasterIdLst>
    <p:handoutMasterId r:id="rId23"/>
  </p:handoutMasterIdLst>
  <p:sldIdLst>
    <p:sldId id="256" r:id="rId3"/>
    <p:sldId id="549" r:id="rId4"/>
    <p:sldId id="578" r:id="rId5"/>
    <p:sldId id="398" r:id="rId6"/>
    <p:sldId id="576" r:id="rId7"/>
    <p:sldId id="399" r:id="rId8"/>
    <p:sldId id="273" r:id="rId9"/>
    <p:sldId id="363" r:id="rId10"/>
    <p:sldId id="331" r:id="rId11"/>
    <p:sldId id="401" r:id="rId12"/>
    <p:sldId id="550" r:id="rId13"/>
    <p:sldId id="332" r:id="rId14"/>
    <p:sldId id="553" r:id="rId15"/>
    <p:sldId id="309" r:id="rId16"/>
    <p:sldId id="554" r:id="rId17"/>
    <p:sldId id="412" r:id="rId18"/>
    <p:sldId id="555" r:id="rId19"/>
    <p:sldId id="413" r:id="rId20"/>
    <p:sldId id="556" r:id="rId21"/>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D8F8DF"/>
    <a:srgbClr val="CCFFCC"/>
    <a:srgbClr val="FFFFCC"/>
    <a:srgbClr val="66FFFF"/>
    <a:srgbClr val="FF99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3453" autoAdjust="0"/>
  </p:normalViewPr>
  <p:slideViewPr>
    <p:cSldViewPr>
      <p:cViewPr varScale="1">
        <p:scale>
          <a:sx n="69" d="100"/>
          <a:sy n="69" d="100"/>
        </p:scale>
        <p:origin x="179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1" cy="493315"/>
          </a:xfrm>
          <a:prstGeom prst="rect">
            <a:avLst/>
          </a:prstGeom>
        </p:spPr>
        <p:txBody>
          <a:bodyPr vert="horz" lIns="91440" tIns="45720" rIns="91440" bIns="45720" rtlCol="0"/>
          <a:lstStyle>
            <a:lvl1pPr algn="r">
              <a:defRPr sz="1200"/>
            </a:lvl1pPr>
          </a:lstStyle>
          <a:p>
            <a:fld id="{6AB86C01-F236-40D8-8EBC-F2FC9C437C5E}" type="datetimeFigureOut">
              <a:rPr kumimoji="1" lang="ja-JP" altLang="en-US" smtClean="0"/>
              <a:t>2018/8/23</a:t>
            </a:fld>
            <a:endParaRPr kumimoji="1" lang="ja-JP" altLang="en-US"/>
          </a:p>
        </p:txBody>
      </p:sp>
      <p:sp>
        <p:nvSpPr>
          <p:cNvPr id="4" name="フッター プレースホルダー 3"/>
          <p:cNvSpPr>
            <a:spLocks noGrp="1"/>
          </p:cNvSpPr>
          <p:nvPr>
            <p:ph type="ftr" sz="quarter" idx="2"/>
          </p:nvPr>
        </p:nvSpPr>
        <p:spPr>
          <a:xfrm>
            <a:off x="1" y="9371285"/>
            <a:ext cx="2918831" cy="49331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5"/>
            <a:ext cx="2918831" cy="493315"/>
          </a:xfrm>
          <a:prstGeom prst="rect">
            <a:avLst/>
          </a:prstGeom>
        </p:spPr>
        <p:txBody>
          <a:bodyPr vert="horz" lIns="91440" tIns="45720" rIns="91440" bIns="45720" rtlCol="0" anchor="b"/>
          <a:lstStyle>
            <a:lvl1pPr algn="r">
              <a:defRPr sz="1200"/>
            </a:lvl1pPr>
          </a:lstStyle>
          <a:p>
            <a:fld id="{4B29D721-F402-4461-B3E3-B9AD52EB3205}" type="slidenum">
              <a:rPr kumimoji="1" lang="ja-JP" altLang="en-US" smtClean="0"/>
              <a:t>‹#›</a:t>
            </a:fld>
            <a:endParaRPr kumimoji="1" lang="ja-JP" altLang="en-US"/>
          </a:p>
        </p:txBody>
      </p:sp>
    </p:spTree>
    <p:extLst>
      <p:ext uri="{BB962C8B-B14F-4D97-AF65-F5344CB8AC3E}">
        <p14:creationId xmlns:p14="http://schemas.microsoft.com/office/powerpoint/2010/main" val="1884954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413" cy="4937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2"/>
            <a:ext cx="2919412" cy="493712"/>
          </a:xfrm>
          <a:prstGeom prst="rect">
            <a:avLst/>
          </a:prstGeom>
        </p:spPr>
        <p:txBody>
          <a:bodyPr vert="horz" lIns="91440" tIns="45720" rIns="91440" bIns="45720" rtlCol="0"/>
          <a:lstStyle>
            <a:lvl1pPr algn="r">
              <a:defRPr sz="1200"/>
            </a:lvl1pPr>
          </a:lstStyle>
          <a:p>
            <a:fld id="{CFE16408-0DAD-482F-AE6C-EE7F6A2350F0}" type="datetimeFigureOut">
              <a:rPr kumimoji="1" lang="ja-JP" altLang="en-US" smtClean="0"/>
              <a:t>2018/8/23</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014"/>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2" cy="493712"/>
          </a:xfrm>
          <a:prstGeom prst="rect">
            <a:avLst/>
          </a:prstGeom>
        </p:spPr>
        <p:txBody>
          <a:bodyPr vert="horz" lIns="91440" tIns="45720" rIns="91440" bIns="45720" rtlCol="0" anchor="b"/>
          <a:lstStyle>
            <a:lvl1pPr algn="r">
              <a:defRPr sz="1200"/>
            </a:lvl1pPr>
          </a:lstStyle>
          <a:p>
            <a:fld id="{7AD5B1B5-B900-467A-9C75-FFEAD251DA1D}" type="slidenum">
              <a:rPr kumimoji="1" lang="ja-JP" altLang="en-US" smtClean="0"/>
              <a:t>‹#›</a:t>
            </a:fld>
            <a:endParaRPr kumimoji="1" lang="ja-JP" altLang="en-US"/>
          </a:p>
        </p:txBody>
      </p:sp>
    </p:spTree>
    <p:extLst>
      <p:ext uri="{BB962C8B-B14F-4D97-AF65-F5344CB8AC3E}">
        <p14:creationId xmlns:p14="http://schemas.microsoft.com/office/powerpoint/2010/main" val="25125210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D5B1B5-B900-467A-9C75-FFEAD251DA1D}" type="slidenum">
              <a:rPr kumimoji="1" lang="ja-JP" altLang="en-US" smtClean="0"/>
              <a:t>1</a:t>
            </a:fld>
            <a:endParaRPr kumimoji="1" lang="ja-JP" altLang="en-US" dirty="0"/>
          </a:p>
        </p:txBody>
      </p:sp>
    </p:spTree>
    <p:extLst>
      <p:ext uri="{BB962C8B-B14F-4D97-AF65-F5344CB8AC3E}">
        <p14:creationId xmlns:p14="http://schemas.microsoft.com/office/powerpoint/2010/main" val="135470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1988" y="804863"/>
            <a:ext cx="5360987" cy="402113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906536">
              <a:defRPr/>
            </a:pPr>
            <a:fld id="{1C44FE87-71BB-41DF-A66A-3A63CE23409E}" type="slidenum">
              <a:rPr kumimoji="0" lang="ja-JP" altLang="en-US" sz="1800" kern="0">
                <a:solidFill>
                  <a:prstClr val="black"/>
                </a:solidFill>
              </a:rPr>
              <a:pPr defTabSz="906536">
                <a:defRPr/>
              </a:pPr>
              <a:t>10</a:t>
            </a:fld>
            <a:endParaRPr kumimoji="0" lang="ja-JP" altLang="en-US" sz="1800" kern="0">
              <a:solidFill>
                <a:prstClr val="black"/>
              </a:solidFill>
            </a:endParaRPr>
          </a:p>
        </p:txBody>
      </p:sp>
    </p:spTree>
    <p:extLst>
      <p:ext uri="{BB962C8B-B14F-4D97-AF65-F5344CB8AC3E}">
        <p14:creationId xmlns:p14="http://schemas.microsoft.com/office/powerpoint/2010/main" val="74146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AD5B1B5-B900-467A-9C75-FFEAD251DA1D}" type="slidenum">
              <a:rPr kumimoji="1" lang="ja-JP" altLang="en-US" smtClean="0"/>
              <a:t>11</a:t>
            </a:fld>
            <a:endParaRPr kumimoji="1" lang="ja-JP" altLang="en-US"/>
          </a:p>
        </p:txBody>
      </p:sp>
    </p:spTree>
    <p:extLst>
      <p:ext uri="{BB962C8B-B14F-4D97-AF65-F5344CB8AC3E}">
        <p14:creationId xmlns:p14="http://schemas.microsoft.com/office/powerpoint/2010/main" val="2173282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D5B1B5-B900-467A-9C75-FFEAD251DA1D}" type="slidenum">
              <a:rPr kumimoji="1" lang="ja-JP" altLang="en-US" smtClean="0"/>
              <a:t>12</a:t>
            </a:fld>
            <a:endParaRPr kumimoji="1" lang="ja-JP" altLang="en-US"/>
          </a:p>
        </p:txBody>
      </p:sp>
    </p:spTree>
    <p:extLst>
      <p:ext uri="{BB962C8B-B14F-4D97-AF65-F5344CB8AC3E}">
        <p14:creationId xmlns:p14="http://schemas.microsoft.com/office/powerpoint/2010/main" val="3762605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AD5B1B5-B900-467A-9C75-FFEAD251DA1D}" type="slidenum">
              <a:rPr kumimoji="1" lang="ja-JP" altLang="en-US" smtClean="0"/>
              <a:t>13</a:t>
            </a:fld>
            <a:endParaRPr kumimoji="1" lang="ja-JP" altLang="en-US"/>
          </a:p>
        </p:txBody>
      </p:sp>
    </p:spTree>
    <p:extLst>
      <p:ext uri="{BB962C8B-B14F-4D97-AF65-F5344CB8AC3E}">
        <p14:creationId xmlns:p14="http://schemas.microsoft.com/office/powerpoint/2010/main" val="2405113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D5B1B5-B900-467A-9C75-FFEAD251DA1D}" type="slidenum">
              <a:rPr kumimoji="1" lang="ja-JP" altLang="en-US" smtClean="0"/>
              <a:t>14</a:t>
            </a:fld>
            <a:endParaRPr kumimoji="1" lang="ja-JP" altLang="en-US"/>
          </a:p>
        </p:txBody>
      </p:sp>
    </p:spTree>
    <p:extLst>
      <p:ext uri="{BB962C8B-B14F-4D97-AF65-F5344CB8AC3E}">
        <p14:creationId xmlns:p14="http://schemas.microsoft.com/office/powerpoint/2010/main" val="3108453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AD5B1B5-B900-467A-9C75-FFEAD251DA1D}" type="slidenum">
              <a:rPr kumimoji="1" lang="ja-JP" altLang="en-US" smtClean="0"/>
              <a:t>15</a:t>
            </a:fld>
            <a:endParaRPr kumimoji="1" lang="ja-JP" altLang="en-US"/>
          </a:p>
        </p:txBody>
      </p:sp>
    </p:spTree>
    <p:extLst>
      <p:ext uri="{BB962C8B-B14F-4D97-AF65-F5344CB8AC3E}">
        <p14:creationId xmlns:p14="http://schemas.microsoft.com/office/powerpoint/2010/main" val="2505306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AD5B1B5-B900-467A-9C75-FFEAD251DA1D}" type="slidenum">
              <a:rPr kumimoji="1" lang="ja-JP" altLang="en-US" smtClean="0"/>
              <a:t>16</a:t>
            </a:fld>
            <a:endParaRPr kumimoji="1" lang="ja-JP" altLang="en-US"/>
          </a:p>
        </p:txBody>
      </p:sp>
    </p:spTree>
    <p:extLst>
      <p:ext uri="{BB962C8B-B14F-4D97-AF65-F5344CB8AC3E}">
        <p14:creationId xmlns:p14="http://schemas.microsoft.com/office/powerpoint/2010/main" val="2910704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AD5B1B5-B900-467A-9C75-FFEAD251DA1D}" type="slidenum">
              <a:rPr kumimoji="1" lang="ja-JP" altLang="en-US" smtClean="0"/>
              <a:t>17</a:t>
            </a:fld>
            <a:endParaRPr kumimoji="1" lang="ja-JP" altLang="en-US"/>
          </a:p>
        </p:txBody>
      </p:sp>
    </p:spTree>
    <p:extLst>
      <p:ext uri="{BB962C8B-B14F-4D97-AF65-F5344CB8AC3E}">
        <p14:creationId xmlns:p14="http://schemas.microsoft.com/office/powerpoint/2010/main" val="2772243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スライド イメージ プレースホルダ 1"/>
          <p:cNvSpPr>
            <a:spLocks noGrp="1" noRot="1" noChangeAspect="1" noTextEdit="1"/>
          </p:cNvSpPr>
          <p:nvPr>
            <p:ph type="sldImg"/>
          </p:nvPr>
        </p:nvSpPr>
        <p:spPr>
          <a:xfrm>
            <a:off x="663575" y="801688"/>
            <a:ext cx="5360988" cy="4021137"/>
          </a:xfrm>
          <a:ln/>
        </p:spPr>
      </p:sp>
      <p:sp>
        <p:nvSpPr>
          <p:cNvPr id="393219" name="ノート プレースホルダ 2"/>
          <p:cNvSpPr>
            <a:spLocks noGrp="1"/>
          </p:cNvSpPr>
          <p:nvPr>
            <p:ph type="body" idx="1"/>
          </p:nvPr>
        </p:nvSpPr>
        <p:spPr>
          <a:noFill/>
        </p:spPr>
        <p:txBody>
          <a:bodyPr/>
          <a:lstStyle/>
          <a:p>
            <a:endParaRPr lang="en-US" altLang="ja-JP" dirty="0">
              <a:latin typeface="Arial" pitchFamily="34" charset="0"/>
            </a:endParaRPr>
          </a:p>
        </p:txBody>
      </p:sp>
    </p:spTree>
    <p:extLst>
      <p:ext uri="{BB962C8B-B14F-4D97-AF65-F5344CB8AC3E}">
        <p14:creationId xmlns:p14="http://schemas.microsoft.com/office/powerpoint/2010/main" val="984037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D5B1B5-B900-467A-9C75-FFEAD251DA1D}" type="slidenum">
              <a:rPr kumimoji="1" lang="ja-JP" altLang="en-US" smtClean="0"/>
              <a:t>19</a:t>
            </a:fld>
            <a:endParaRPr kumimoji="1" lang="ja-JP" altLang="en-US"/>
          </a:p>
        </p:txBody>
      </p:sp>
    </p:spTree>
    <p:extLst>
      <p:ext uri="{BB962C8B-B14F-4D97-AF65-F5344CB8AC3E}">
        <p14:creationId xmlns:p14="http://schemas.microsoft.com/office/powerpoint/2010/main" val="1376279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D5B1B5-B900-467A-9C75-FFEAD251DA1D}" type="slidenum">
              <a:rPr kumimoji="1" lang="ja-JP" altLang="en-US" smtClean="0"/>
              <a:t>2</a:t>
            </a:fld>
            <a:endParaRPr kumimoji="1" lang="ja-JP" altLang="en-US" dirty="0"/>
          </a:p>
        </p:txBody>
      </p:sp>
    </p:spTree>
    <p:extLst>
      <p:ext uri="{BB962C8B-B14F-4D97-AF65-F5344CB8AC3E}">
        <p14:creationId xmlns:p14="http://schemas.microsoft.com/office/powerpoint/2010/main" val="103456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D5B1B5-B900-467A-9C75-FFEAD251DA1D}" type="slidenum">
              <a:rPr kumimoji="1" lang="ja-JP" altLang="en-US" smtClean="0"/>
              <a:t>3</a:t>
            </a:fld>
            <a:endParaRPr kumimoji="1" lang="ja-JP" altLang="en-US"/>
          </a:p>
        </p:txBody>
      </p:sp>
    </p:spTree>
    <p:extLst>
      <p:ext uri="{BB962C8B-B14F-4D97-AF65-F5344CB8AC3E}">
        <p14:creationId xmlns:p14="http://schemas.microsoft.com/office/powerpoint/2010/main" val="228537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050" dirty="0"/>
          </a:p>
        </p:txBody>
      </p:sp>
      <p:sp>
        <p:nvSpPr>
          <p:cNvPr id="4" name="スライド番号プレースホルダー 3"/>
          <p:cNvSpPr>
            <a:spLocks noGrp="1"/>
          </p:cNvSpPr>
          <p:nvPr>
            <p:ph type="sldNum" sz="quarter" idx="10"/>
          </p:nvPr>
        </p:nvSpPr>
        <p:spPr/>
        <p:txBody>
          <a:bodyPr/>
          <a:lstStyle/>
          <a:p>
            <a:fld id="{F84082A3-7BD8-41F8-A187-F59F86F779AB}" type="slidenum">
              <a:rPr kumimoji="1" lang="ja-JP" altLang="en-US" smtClean="0"/>
              <a:t>4</a:t>
            </a:fld>
            <a:endParaRPr kumimoji="1" lang="ja-JP" altLang="en-US" dirty="0"/>
          </a:p>
        </p:txBody>
      </p:sp>
    </p:spTree>
    <p:extLst>
      <p:ext uri="{BB962C8B-B14F-4D97-AF65-F5344CB8AC3E}">
        <p14:creationId xmlns:p14="http://schemas.microsoft.com/office/powerpoint/2010/main" val="3567232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AD5B1B5-B900-467A-9C75-FFEAD251DA1D}" type="slidenum">
              <a:rPr kumimoji="1" lang="ja-JP" altLang="en-US" smtClean="0"/>
              <a:t>5</a:t>
            </a:fld>
            <a:endParaRPr kumimoji="1" lang="ja-JP" altLang="en-US"/>
          </a:p>
        </p:txBody>
      </p:sp>
    </p:spTree>
    <p:extLst>
      <p:ext uri="{BB962C8B-B14F-4D97-AF65-F5344CB8AC3E}">
        <p14:creationId xmlns:p14="http://schemas.microsoft.com/office/powerpoint/2010/main" val="346432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a:xfrm>
            <a:off x="677863" y="809625"/>
            <a:ext cx="5399087" cy="4049713"/>
          </a:xfrm>
          <a:ln/>
        </p:spPr>
      </p:sp>
      <p:sp>
        <p:nvSpPr>
          <p:cNvPr id="57347" name="ノート プレースホルダー 2"/>
          <p:cNvSpPr>
            <a:spLocks noGrp="1"/>
          </p:cNvSpPr>
          <p:nvPr>
            <p:ph type="body" idx="1"/>
          </p:nvPr>
        </p:nvSpPr>
        <p:spPr>
          <a:noFill/>
        </p:spPr>
        <p:txBody>
          <a:bodyPr/>
          <a:lstStyle/>
          <a:p>
            <a:endParaRPr lang="ja-JP" altLang="en-US" sz="1100" dirty="0">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pPr defTabSz="914333">
              <a:defRPr/>
            </a:pPr>
            <a:fld id="{A4FE034B-2ACE-44B7-8B2A-B89B7EF5FC23}" type="slidenum">
              <a:rPr kumimoji="0" lang="ja-JP" altLang="en-US" sz="1800" kern="0">
                <a:solidFill>
                  <a:prstClr val="black"/>
                </a:solidFill>
              </a:rPr>
              <a:pPr defTabSz="914333">
                <a:defRPr/>
              </a:pPr>
              <a:t>6</a:t>
            </a:fld>
            <a:endParaRPr kumimoji="0" lang="ja-JP" altLang="en-US" sz="1800" kern="0">
              <a:solidFill>
                <a:prstClr val="black"/>
              </a:solidFill>
            </a:endParaRPr>
          </a:p>
        </p:txBody>
      </p:sp>
    </p:spTree>
    <p:extLst>
      <p:ext uri="{BB962C8B-B14F-4D97-AF65-F5344CB8AC3E}">
        <p14:creationId xmlns:p14="http://schemas.microsoft.com/office/powerpoint/2010/main" val="3008701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D5B1B5-B900-467A-9C75-FFEAD251DA1D}" type="slidenum">
              <a:rPr kumimoji="1" lang="ja-JP" altLang="en-US" smtClean="0"/>
              <a:t>7</a:t>
            </a:fld>
            <a:endParaRPr kumimoji="1" lang="ja-JP" altLang="en-US"/>
          </a:p>
        </p:txBody>
      </p:sp>
    </p:spTree>
    <p:extLst>
      <p:ext uri="{BB962C8B-B14F-4D97-AF65-F5344CB8AC3E}">
        <p14:creationId xmlns:p14="http://schemas.microsoft.com/office/powerpoint/2010/main" val="401060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AD5B1B5-B900-467A-9C75-FFEAD251DA1D}" type="slidenum">
              <a:rPr kumimoji="1" lang="ja-JP" altLang="en-US" smtClean="0"/>
              <a:t>8</a:t>
            </a:fld>
            <a:endParaRPr kumimoji="1" lang="ja-JP" altLang="en-US"/>
          </a:p>
        </p:txBody>
      </p:sp>
    </p:spTree>
    <p:extLst>
      <p:ext uri="{BB962C8B-B14F-4D97-AF65-F5344CB8AC3E}">
        <p14:creationId xmlns:p14="http://schemas.microsoft.com/office/powerpoint/2010/main" val="356596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AD5B1B5-B900-467A-9C75-FFEAD251DA1D}" type="slidenum">
              <a:rPr kumimoji="1" lang="ja-JP" altLang="en-US" smtClean="0"/>
              <a:t>9</a:t>
            </a:fld>
            <a:endParaRPr kumimoji="1" lang="ja-JP" altLang="en-US"/>
          </a:p>
        </p:txBody>
      </p:sp>
    </p:spTree>
    <p:extLst>
      <p:ext uri="{BB962C8B-B14F-4D97-AF65-F5344CB8AC3E}">
        <p14:creationId xmlns:p14="http://schemas.microsoft.com/office/powerpoint/2010/main" val="71632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141"/>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2488" indent="0" algn="ctr">
              <a:buNone/>
              <a:defRPr>
                <a:solidFill>
                  <a:schemeClr val="tx1">
                    <a:tint val="75000"/>
                  </a:schemeClr>
                </a:solidFill>
              </a:defRPr>
            </a:lvl2pPr>
            <a:lvl3pPr marL="804978" indent="0" algn="ctr">
              <a:buNone/>
              <a:defRPr>
                <a:solidFill>
                  <a:schemeClr val="tx1">
                    <a:tint val="75000"/>
                  </a:schemeClr>
                </a:solidFill>
              </a:defRPr>
            </a:lvl3pPr>
            <a:lvl4pPr marL="1207469" indent="0" algn="ctr">
              <a:buNone/>
              <a:defRPr>
                <a:solidFill>
                  <a:schemeClr val="tx1">
                    <a:tint val="75000"/>
                  </a:schemeClr>
                </a:solidFill>
              </a:defRPr>
            </a:lvl4pPr>
            <a:lvl5pPr marL="1609963" indent="0" algn="ctr">
              <a:buNone/>
              <a:defRPr>
                <a:solidFill>
                  <a:schemeClr val="tx1">
                    <a:tint val="75000"/>
                  </a:schemeClr>
                </a:solidFill>
              </a:defRPr>
            </a:lvl5pPr>
            <a:lvl6pPr marL="2012454" indent="0" algn="ctr">
              <a:buNone/>
              <a:defRPr>
                <a:solidFill>
                  <a:schemeClr val="tx1">
                    <a:tint val="75000"/>
                  </a:schemeClr>
                </a:solidFill>
              </a:defRPr>
            </a:lvl6pPr>
            <a:lvl7pPr marL="2414945" indent="0" algn="ctr">
              <a:buNone/>
              <a:defRPr>
                <a:solidFill>
                  <a:schemeClr val="tx1">
                    <a:tint val="75000"/>
                  </a:schemeClr>
                </a:solidFill>
              </a:defRPr>
            </a:lvl7pPr>
            <a:lvl8pPr marL="2817425" indent="0" algn="ctr">
              <a:buNone/>
              <a:defRPr>
                <a:solidFill>
                  <a:schemeClr val="tx1">
                    <a:tint val="75000"/>
                  </a:schemeClr>
                </a:solidFill>
              </a:defRPr>
            </a:lvl8pPr>
            <a:lvl9pPr marL="321991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862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293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71"/>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871"/>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4934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2018/8/23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905365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2018/8/23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806553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2018/8/23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340453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2018/8/23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93811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A26DF16-7525-422B-87F4-094CDA04A3FC}" type="datetimeFigureOut">
              <a:rPr kumimoji="1" lang="ja-JP" altLang="en-US" smtClean="0"/>
              <a:t>2018/8/23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881754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A26DF16-7525-422B-87F4-094CDA04A3FC}" type="datetimeFigureOut">
              <a:rPr kumimoji="1" lang="ja-JP" altLang="en-US" smtClean="0"/>
              <a:t>2018/8/23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2286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A26DF16-7525-422B-87F4-094CDA04A3FC}" type="datetimeFigureOut">
              <a:rPr kumimoji="1" lang="ja-JP" altLang="en-US" smtClean="0"/>
              <a:t>2018/8/23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402339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2018/8/23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60767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41500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2018/8/23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241946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2018/8/23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60392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2018/8/23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68872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591"/>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32"/>
            <a:ext cx="7772400" cy="1500187"/>
          </a:xfrm>
        </p:spPr>
        <p:txBody>
          <a:bodyPr anchor="b"/>
          <a:lstStyle>
            <a:lvl1pPr marL="0" indent="0">
              <a:buNone/>
              <a:defRPr sz="1846">
                <a:solidFill>
                  <a:schemeClr val="tx1">
                    <a:tint val="75000"/>
                  </a:schemeClr>
                </a:solidFill>
              </a:defRPr>
            </a:lvl1pPr>
            <a:lvl2pPr marL="402488" indent="0">
              <a:buNone/>
              <a:defRPr sz="1662">
                <a:solidFill>
                  <a:schemeClr val="tx1">
                    <a:tint val="75000"/>
                  </a:schemeClr>
                </a:solidFill>
              </a:defRPr>
            </a:lvl2pPr>
            <a:lvl3pPr marL="804978" indent="0">
              <a:buNone/>
              <a:defRPr sz="1477">
                <a:solidFill>
                  <a:schemeClr val="tx1">
                    <a:tint val="75000"/>
                  </a:schemeClr>
                </a:solidFill>
              </a:defRPr>
            </a:lvl3pPr>
            <a:lvl4pPr marL="1207469" indent="0">
              <a:buNone/>
              <a:defRPr sz="1292">
                <a:solidFill>
                  <a:schemeClr val="tx1">
                    <a:tint val="75000"/>
                  </a:schemeClr>
                </a:solidFill>
              </a:defRPr>
            </a:lvl4pPr>
            <a:lvl5pPr marL="1609963" indent="0">
              <a:buNone/>
              <a:defRPr sz="1292">
                <a:solidFill>
                  <a:schemeClr val="tx1">
                    <a:tint val="75000"/>
                  </a:schemeClr>
                </a:solidFill>
              </a:defRPr>
            </a:lvl5pPr>
            <a:lvl6pPr marL="2012454" indent="0">
              <a:buNone/>
              <a:defRPr sz="1292">
                <a:solidFill>
                  <a:schemeClr val="tx1">
                    <a:tint val="75000"/>
                  </a:schemeClr>
                </a:solidFill>
              </a:defRPr>
            </a:lvl6pPr>
            <a:lvl7pPr marL="2414945" indent="0">
              <a:buNone/>
              <a:defRPr sz="1292">
                <a:solidFill>
                  <a:schemeClr val="tx1">
                    <a:tint val="75000"/>
                  </a:schemeClr>
                </a:solidFill>
              </a:defRPr>
            </a:lvl7pPr>
            <a:lvl8pPr marL="2817425" indent="0">
              <a:buNone/>
              <a:defRPr sz="1292">
                <a:solidFill>
                  <a:schemeClr val="tx1">
                    <a:tint val="75000"/>
                  </a:schemeClr>
                </a:solidFill>
              </a:defRPr>
            </a:lvl8pPr>
            <a:lvl9pPr marL="3219919"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158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158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2" y="1535113"/>
            <a:ext cx="4040188" cy="639762"/>
          </a:xfrm>
        </p:spPr>
        <p:txBody>
          <a:bodyPr anchor="b"/>
          <a:lstStyle>
            <a:lvl1pPr marL="0" indent="0">
              <a:buNone/>
              <a:defRPr sz="2215" b="1"/>
            </a:lvl1pPr>
            <a:lvl2pPr marL="402488" indent="0">
              <a:buNone/>
              <a:defRPr sz="1846" b="1"/>
            </a:lvl2pPr>
            <a:lvl3pPr marL="804978" indent="0">
              <a:buNone/>
              <a:defRPr sz="1662" b="1"/>
            </a:lvl3pPr>
            <a:lvl4pPr marL="1207469" indent="0">
              <a:buNone/>
              <a:defRPr sz="1477" b="1"/>
            </a:lvl4pPr>
            <a:lvl5pPr marL="1609963" indent="0">
              <a:buNone/>
              <a:defRPr sz="1477" b="1"/>
            </a:lvl5pPr>
            <a:lvl6pPr marL="2012454" indent="0">
              <a:buNone/>
              <a:defRPr sz="1477" b="1"/>
            </a:lvl6pPr>
            <a:lvl7pPr marL="2414945" indent="0">
              <a:buNone/>
              <a:defRPr sz="1477" b="1"/>
            </a:lvl7pPr>
            <a:lvl8pPr marL="2817425" indent="0">
              <a:buNone/>
              <a:defRPr sz="1477" b="1"/>
            </a:lvl8pPr>
            <a:lvl9pPr marL="3219919"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46" y="1535113"/>
            <a:ext cx="4041776" cy="639762"/>
          </a:xfrm>
        </p:spPr>
        <p:txBody>
          <a:bodyPr anchor="b"/>
          <a:lstStyle>
            <a:lvl1pPr marL="0" indent="0">
              <a:buNone/>
              <a:defRPr sz="2215" b="1"/>
            </a:lvl1pPr>
            <a:lvl2pPr marL="402488" indent="0">
              <a:buNone/>
              <a:defRPr sz="1846" b="1"/>
            </a:lvl2pPr>
            <a:lvl3pPr marL="804978" indent="0">
              <a:buNone/>
              <a:defRPr sz="1662" b="1"/>
            </a:lvl3pPr>
            <a:lvl4pPr marL="1207469" indent="0">
              <a:buNone/>
              <a:defRPr sz="1477" b="1"/>
            </a:lvl4pPr>
            <a:lvl5pPr marL="1609963" indent="0">
              <a:buNone/>
              <a:defRPr sz="1477" b="1"/>
            </a:lvl5pPr>
            <a:lvl6pPr marL="2012454" indent="0">
              <a:buNone/>
              <a:defRPr sz="1477" b="1"/>
            </a:lvl6pPr>
            <a:lvl7pPr marL="2414945" indent="0">
              <a:buNone/>
              <a:defRPr sz="1477" b="1"/>
            </a:lvl7pPr>
            <a:lvl8pPr marL="2817425" indent="0">
              <a:buNone/>
              <a:defRPr sz="1477" b="1"/>
            </a:lvl8pPr>
            <a:lvl9pPr marL="3219919"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46" y="2174875"/>
            <a:ext cx="404177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191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105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4440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8" y="273212"/>
            <a:ext cx="5111749"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8" y="1435103"/>
            <a:ext cx="3008313" cy="4691063"/>
          </a:xfrm>
        </p:spPr>
        <p:txBody>
          <a:bodyPr/>
          <a:lstStyle>
            <a:lvl1pPr marL="0" indent="0">
              <a:buNone/>
              <a:defRPr sz="1292"/>
            </a:lvl1pPr>
            <a:lvl2pPr marL="402488" indent="0">
              <a:buNone/>
              <a:defRPr sz="1108"/>
            </a:lvl2pPr>
            <a:lvl3pPr marL="804978" indent="0">
              <a:buNone/>
              <a:defRPr sz="923"/>
            </a:lvl3pPr>
            <a:lvl4pPr marL="1207469" indent="0">
              <a:buNone/>
              <a:defRPr sz="831"/>
            </a:lvl4pPr>
            <a:lvl5pPr marL="1609963" indent="0">
              <a:buNone/>
              <a:defRPr sz="831"/>
            </a:lvl5pPr>
            <a:lvl6pPr marL="2012454" indent="0">
              <a:buNone/>
              <a:defRPr sz="831"/>
            </a:lvl6pPr>
            <a:lvl7pPr marL="2414945" indent="0">
              <a:buNone/>
              <a:defRPr sz="831"/>
            </a:lvl7pPr>
            <a:lvl8pPr marL="2817425" indent="0">
              <a:buNone/>
              <a:defRPr sz="831"/>
            </a:lvl8pPr>
            <a:lvl9pPr marL="3219919"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47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02488" indent="0">
              <a:buNone/>
              <a:defRPr sz="2585"/>
            </a:lvl2pPr>
            <a:lvl3pPr marL="804978" indent="0">
              <a:buNone/>
              <a:defRPr sz="2215"/>
            </a:lvl3pPr>
            <a:lvl4pPr marL="1207469" indent="0">
              <a:buNone/>
              <a:defRPr sz="1846"/>
            </a:lvl4pPr>
            <a:lvl5pPr marL="1609963" indent="0">
              <a:buNone/>
              <a:defRPr sz="1846"/>
            </a:lvl5pPr>
            <a:lvl6pPr marL="2012454" indent="0">
              <a:buNone/>
              <a:defRPr sz="1846"/>
            </a:lvl6pPr>
            <a:lvl7pPr marL="2414945" indent="0">
              <a:buNone/>
              <a:defRPr sz="1846"/>
            </a:lvl7pPr>
            <a:lvl8pPr marL="2817425" indent="0">
              <a:buNone/>
              <a:defRPr sz="1846"/>
            </a:lvl8pPr>
            <a:lvl9pPr marL="3219919" indent="0">
              <a:buNone/>
              <a:defRPr sz="1846"/>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02488" indent="0">
              <a:buNone/>
              <a:defRPr sz="1108"/>
            </a:lvl2pPr>
            <a:lvl3pPr marL="804978" indent="0">
              <a:buNone/>
              <a:defRPr sz="923"/>
            </a:lvl3pPr>
            <a:lvl4pPr marL="1207469" indent="0">
              <a:buNone/>
              <a:defRPr sz="831"/>
            </a:lvl4pPr>
            <a:lvl5pPr marL="1609963" indent="0">
              <a:buNone/>
              <a:defRPr sz="831"/>
            </a:lvl5pPr>
            <a:lvl6pPr marL="2012454" indent="0">
              <a:buNone/>
              <a:defRPr sz="831"/>
            </a:lvl6pPr>
            <a:lvl7pPr marL="2414945" indent="0">
              <a:buNone/>
              <a:defRPr sz="831"/>
            </a:lvl7pPr>
            <a:lvl8pPr marL="2817425" indent="0">
              <a:buNone/>
              <a:defRPr sz="831"/>
            </a:lvl8pPr>
            <a:lvl9pPr marL="3219919"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398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87204" tIns="43603" rIns="87204" bIns="4360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87204" tIns="43603" rIns="87204" bIns="4360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7066"/>
            <a:ext cx="2133600" cy="365125"/>
          </a:xfrm>
          <a:prstGeom prst="rect">
            <a:avLst/>
          </a:prstGeom>
        </p:spPr>
        <p:txBody>
          <a:bodyPr vert="horz" lIns="87204" tIns="43603" rIns="87204" bIns="43603" rtlCol="0" anchor="ctr"/>
          <a:lstStyle>
            <a:lvl1pPr algn="l">
              <a:defRPr sz="1108">
                <a:solidFill>
                  <a:schemeClr val="tx1">
                    <a:tint val="75000"/>
                  </a:schemeClr>
                </a:solidFill>
              </a:defRPr>
            </a:lvl1pPr>
          </a:lstStyle>
          <a:p>
            <a:pPr defTabSz="804978"/>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7066"/>
            <a:ext cx="2895600" cy="365125"/>
          </a:xfrm>
          <a:prstGeom prst="rect">
            <a:avLst/>
          </a:prstGeom>
        </p:spPr>
        <p:txBody>
          <a:bodyPr vert="horz" lIns="87204" tIns="43603" rIns="87204" bIns="43603" rtlCol="0" anchor="ctr"/>
          <a:lstStyle>
            <a:lvl1pPr algn="ctr">
              <a:defRPr sz="1108">
                <a:solidFill>
                  <a:schemeClr val="tx1">
                    <a:tint val="75000"/>
                  </a:schemeClr>
                </a:solidFill>
              </a:defRPr>
            </a:lvl1pPr>
          </a:lstStyle>
          <a:p>
            <a:pPr defTabSz="804978"/>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7066"/>
            <a:ext cx="2133600" cy="365125"/>
          </a:xfrm>
          <a:prstGeom prst="rect">
            <a:avLst/>
          </a:prstGeom>
        </p:spPr>
        <p:txBody>
          <a:bodyPr vert="horz" lIns="87204" tIns="43603" rIns="87204" bIns="43603" rtlCol="0" anchor="ctr"/>
          <a:lstStyle>
            <a:lvl1pPr algn="r">
              <a:defRPr sz="1108">
                <a:solidFill>
                  <a:schemeClr val="tx1">
                    <a:tint val="75000"/>
                  </a:schemeClr>
                </a:solidFill>
              </a:defRPr>
            </a:lvl1pPr>
          </a:lstStyle>
          <a:p>
            <a:pPr defTabSz="804978"/>
            <a:fld id="{973FA57C-AB59-4833-AF31-95C44D5249F2}" type="slidenum">
              <a:rPr lang="ja-JP" altLang="en-US" smtClean="0">
                <a:solidFill>
                  <a:prstClr val="black">
                    <a:tint val="75000"/>
                  </a:prstClr>
                </a:solidFill>
              </a:rPr>
              <a:pPr defTabSz="804978"/>
              <a:t>‹#›</a:t>
            </a:fld>
            <a:endParaRPr lang="ja-JP" altLang="en-US">
              <a:solidFill>
                <a:prstClr val="black">
                  <a:tint val="75000"/>
                </a:prstClr>
              </a:solidFill>
            </a:endParaRPr>
          </a:p>
        </p:txBody>
      </p:sp>
    </p:spTree>
    <p:extLst>
      <p:ext uri="{BB962C8B-B14F-4D97-AF65-F5344CB8AC3E}">
        <p14:creationId xmlns:p14="http://schemas.microsoft.com/office/powerpoint/2010/main" val="135999237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sldNum="0" hdr="0" ftr="0" dt="0"/>
  <p:txStyles>
    <p:titleStyle>
      <a:lvl1pPr algn="ctr" defTabSz="804978" rtl="0" eaLnBrk="1" latinLnBrk="0" hangingPunct="1">
        <a:spcBef>
          <a:spcPct val="0"/>
        </a:spcBef>
        <a:buNone/>
        <a:defRPr kumimoji="1" sz="4062" kern="1200">
          <a:solidFill>
            <a:schemeClr val="tx1"/>
          </a:solidFill>
          <a:latin typeface="+mj-lt"/>
          <a:ea typeface="+mj-ea"/>
          <a:cs typeface="+mj-cs"/>
        </a:defRPr>
      </a:lvl1pPr>
    </p:titleStyle>
    <p:bodyStyle>
      <a:lvl1pPr marL="301872" indent="-301872" algn="l" defTabSz="804978"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54042" indent="-251560" algn="l" defTabSz="804978"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06225" indent="-201242" algn="l" defTabSz="804978"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08719" indent="-201242" algn="l" defTabSz="804978"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11197" indent="-201242" algn="l" defTabSz="804978"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213693" indent="-201242" algn="l" defTabSz="804978"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616184" indent="-201242" algn="l" defTabSz="804978"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018675" indent="-201242" algn="l" defTabSz="804978"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421166" indent="-201242" algn="l" defTabSz="804978"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04978" rtl="0" eaLnBrk="1" latinLnBrk="0" hangingPunct="1">
        <a:defRPr kumimoji="1" sz="1662" kern="1200">
          <a:solidFill>
            <a:schemeClr val="tx1"/>
          </a:solidFill>
          <a:latin typeface="+mn-lt"/>
          <a:ea typeface="+mn-ea"/>
          <a:cs typeface="+mn-cs"/>
        </a:defRPr>
      </a:lvl1pPr>
      <a:lvl2pPr marL="402488" algn="l" defTabSz="804978" rtl="0" eaLnBrk="1" latinLnBrk="0" hangingPunct="1">
        <a:defRPr kumimoji="1" sz="1662" kern="1200">
          <a:solidFill>
            <a:schemeClr val="tx1"/>
          </a:solidFill>
          <a:latin typeface="+mn-lt"/>
          <a:ea typeface="+mn-ea"/>
          <a:cs typeface="+mn-cs"/>
        </a:defRPr>
      </a:lvl2pPr>
      <a:lvl3pPr marL="804978" algn="l" defTabSz="804978" rtl="0" eaLnBrk="1" latinLnBrk="0" hangingPunct="1">
        <a:defRPr kumimoji="1" sz="1662" kern="1200">
          <a:solidFill>
            <a:schemeClr val="tx1"/>
          </a:solidFill>
          <a:latin typeface="+mn-lt"/>
          <a:ea typeface="+mn-ea"/>
          <a:cs typeface="+mn-cs"/>
        </a:defRPr>
      </a:lvl3pPr>
      <a:lvl4pPr marL="1207469" algn="l" defTabSz="804978" rtl="0" eaLnBrk="1" latinLnBrk="0" hangingPunct="1">
        <a:defRPr kumimoji="1" sz="1662" kern="1200">
          <a:solidFill>
            <a:schemeClr val="tx1"/>
          </a:solidFill>
          <a:latin typeface="+mn-lt"/>
          <a:ea typeface="+mn-ea"/>
          <a:cs typeface="+mn-cs"/>
        </a:defRPr>
      </a:lvl4pPr>
      <a:lvl5pPr marL="1609963" algn="l" defTabSz="804978" rtl="0" eaLnBrk="1" latinLnBrk="0" hangingPunct="1">
        <a:defRPr kumimoji="1" sz="1662" kern="1200">
          <a:solidFill>
            <a:schemeClr val="tx1"/>
          </a:solidFill>
          <a:latin typeface="+mn-lt"/>
          <a:ea typeface="+mn-ea"/>
          <a:cs typeface="+mn-cs"/>
        </a:defRPr>
      </a:lvl5pPr>
      <a:lvl6pPr marL="2012454" algn="l" defTabSz="804978" rtl="0" eaLnBrk="1" latinLnBrk="0" hangingPunct="1">
        <a:defRPr kumimoji="1" sz="1662" kern="1200">
          <a:solidFill>
            <a:schemeClr val="tx1"/>
          </a:solidFill>
          <a:latin typeface="+mn-lt"/>
          <a:ea typeface="+mn-ea"/>
          <a:cs typeface="+mn-cs"/>
        </a:defRPr>
      </a:lvl6pPr>
      <a:lvl7pPr marL="2414945" algn="l" defTabSz="804978" rtl="0" eaLnBrk="1" latinLnBrk="0" hangingPunct="1">
        <a:defRPr kumimoji="1" sz="1662" kern="1200">
          <a:solidFill>
            <a:schemeClr val="tx1"/>
          </a:solidFill>
          <a:latin typeface="+mn-lt"/>
          <a:ea typeface="+mn-ea"/>
          <a:cs typeface="+mn-cs"/>
        </a:defRPr>
      </a:lvl7pPr>
      <a:lvl8pPr marL="2817425" algn="l" defTabSz="804978" rtl="0" eaLnBrk="1" latinLnBrk="0" hangingPunct="1">
        <a:defRPr kumimoji="1" sz="1662" kern="1200">
          <a:solidFill>
            <a:schemeClr val="tx1"/>
          </a:solidFill>
          <a:latin typeface="+mn-lt"/>
          <a:ea typeface="+mn-ea"/>
          <a:cs typeface="+mn-cs"/>
        </a:defRPr>
      </a:lvl8pPr>
      <a:lvl9pPr marL="3219919" algn="l" defTabSz="804978"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6DF16-7525-422B-87F4-094CDA04A3FC}" type="datetimeFigureOut">
              <a:rPr kumimoji="1" lang="ja-JP" altLang="en-US" smtClean="0"/>
              <a:t>2018/8/23</a:t>
            </a:fld>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53764241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395" rtl="0" eaLnBrk="1" latinLnBrk="0" hangingPunct="1">
        <a:spcBef>
          <a:spcPct val="0"/>
        </a:spcBef>
        <a:buNone/>
        <a:defRPr kumimoji="1" sz="4400" kern="1200">
          <a:solidFill>
            <a:schemeClr val="tx1"/>
          </a:solidFill>
          <a:latin typeface="+mj-lt"/>
          <a:ea typeface="+mj-ea"/>
          <a:cs typeface="+mj-cs"/>
        </a:defRPr>
      </a:lvl1pPr>
    </p:titleStyle>
    <p:bodyStyle>
      <a:lvl1pPr marL="342898" indent="-342898" algn="l" defTabSz="91439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46" indent="-285748" algn="l" defTabSz="91439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93" indent="-228598" algn="l" defTabSz="91439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91"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388"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585"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83"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80"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77"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44415" y="692696"/>
            <a:ext cx="8229600" cy="2376264"/>
          </a:xfrm>
        </p:spPr>
        <p:txBody>
          <a:bodyPr>
            <a:normAutofit/>
          </a:bodyPr>
          <a:lstStyle/>
          <a:p>
            <a:pPr algn="ctr"/>
            <a:r>
              <a:rPr kumimoji="1" lang="ja-JP" altLang="en-US" sz="4800" dirty="0">
                <a:solidFill>
                  <a:schemeClr val="tx1"/>
                </a:solidFill>
                <a:latin typeface="AR P丸ゴシック体E" panose="020F0900000000000000" pitchFamily="50" charset="-128"/>
                <a:ea typeface="AR P丸ゴシック体E" panose="020F0900000000000000" pitchFamily="50" charset="-128"/>
              </a:rPr>
              <a:t>学習指導要領改訂のポイント</a:t>
            </a:r>
            <a:br>
              <a:rPr kumimoji="1" lang="en-US" altLang="ja-JP" sz="4800" dirty="0">
                <a:solidFill>
                  <a:schemeClr val="tx1"/>
                </a:solidFill>
                <a:latin typeface="AR P丸ゴシック体E" panose="020F0900000000000000" pitchFamily="50" charset="-128"/>
                <a:ea typeface="AR P丸ゴシック体E" panose="020F0900000000000000" pitchFamily="50" charset="-128"/>
              </a:rPr>
            </a:br>
            <a:br>
              <a:rPr kumimoji="1" lang="en-US" altLang="ja-JP" sz="4800" dirty="0">
                <a:solidFill>
                  <a:schemeClr val="tx1"/>
                </a:solidFill>
                <a:latin typeface="AR P丸ゴシック体E" panose="020F0900000000000000" pitchFamily="50" charset="-128"/>
                <a:ea typeface="AR P丸ゴシック体E" panose="020F0900000000000000" pitchFamily="50" charset="-128"/>
              </a:rPr>
            </a:br>
            <a:r>
              <a:rPr kumimoji="1" lang="en-US" altLang="ja-JP" sz="4800" dirty="0">
                <a:solidFill>
                  <a:schemeClr val="tx1"/>
                </a:solidFill>
                <a:latin typeface="AR P丸ゴシック体E" panose="020F0900000000000000" pitchFamily="50" charset="-128"/>
                <a:ea typeface="AR P丸ゴシック体E" panose="020F0900000000000000" pitchFamily="50" charset="-128"/>
              </a:rPr>
              <a:t>【</a:t>
            </a:r>
            <a:r>
              <a:rPr kumimoji="1" lang="ja-JP" altLang="en-US" sz="4800" dirty="0">
                <a:solidFill>
                  <a:schemeClr val="tx1"/>
                </a:solidFill>
                <a:latin typeface="AR P丸ゴシック体E" panose="020F0900000000000000" pitchFamily="50" charset="-128"/>
                <a:ea typeface="AR P丸ゴシック体E" panose="020F0900000000000000" pitchFamily="50" charset="-128"/>
              </a:rPr>
              <a:t>総則</a:t>
            </a:r>
            <a:r>
              <a:rPr kumimoji="1" lang="en-US" altLang="ja-JP" sz="4800" dirty="0">
                <a:solidFill>
                  <a:schemeClr val="tx1"/>
                </a:solidFill>
                <a:latin typeface="AR P丸ゴシック体E" panose="020F0900000000000000" pitchFamily="50" charset="-128"/>
                <a:ea typeface="AR P丸ゴシック体E" panose="020F0900000000000000" pitchFamily="50" charset="-128"/>
              </a:rPr>
              <a:t>】</a:t>
            </a:r>
            <a:endParaRPr kumimoji="1" lang="ja-JP" altLang="en-US" sz="4800" dirty="0">
              <a:solidFill>
                <a:schemeClr val="tx1"/>
              </a:solidFill>
              <a:latin typeface="AR P丸ゴシック体E" panose="020F0900000000000000" pitchFamily="50" charset="-128"/>
              <a:ea typeface="AR P丸ゴシック体E" panose="020F0900000000000000" pitchFamily="50" charset="-128"/>
            </a:endParaRPr>
          </a:p>
        </p:txBody>
      </p:sp>
      <p:pic>
        <p:nvPicPr>
          <p:cNvPr id="12290"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494055" y="3645024"/>
            <a:ext cx="4155889"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084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descr="C:\Users\a-isono\Desktop\考えを深める―ペア.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750" y="1656065"/>
            <a:ext cx="1163752" cy="90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C:\Users\a-isono\Desktop\発表―ポスターセッション.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928407" y="3212978"/>
            <a:ext cx="1112958" cy="91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C:\Users\a-isono\Desktop\考え③付箋.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049295" y="4461700"/>
            <a:ext cx="1154518" cy="8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下矢印 1"/>
          <p:cNvSpPr/>
          <p:nvPr/>
        </p:nvSpPr>
        <p:spPr>
          <a:xfrm rot="15243909">
            <a:off x="2039028" y="-359463"/>
            <a:ext cx="3413352" cy="8149585"/>
          </a:xfrm>
          <a:prstGeom prst="downArrow">
            <a:avLst>
              <a:gd name="adj1" fmla="val 50000"/>
              <a:gd name="adj2" fmla="val 56766"/>
            </a:avLst>
          </a:prstGeom>
          <a:gradFill>
            <a:gsLst>
              <a:gs pos="0">
                <a:srgbClr val="B0ECF4">
                  <a:alpha val="30980"/>
                  <a:lumMod val="54000"/>
                  <a:lumOff val="46000"/>
                </a:srgbClr>
              </a:gs>
              <a:gs pos="50000">
                <a:srgbClr val="AEFAFC">
                  <a:alpha val="45882"/>
                  <a:lumMod val="91000"/>
                  <a:lumOff val="9000"/>
                </a:srgbClr>
              </a:gs>
              <a:gs pos="100000">
                <a:srgbClr val="9EF8FC">
                  <a:alpha val="80000"/>
                  <a:lumMod val="87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91" tIns="45645" rIns="91291" bIns="45645" rtlCol="0" anchor="ctr"/>
          <a:lstStyle/>
          <a:p>
            <a:pPr marL="0" marR="0" lvl="0" indent="0" algn="ctr" defTabSz="1148812"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8" name="二等辺三角形 7"/>
          <p:cNvSpPr/>
          <p:nvPr/>
        </p:nvSpPr>
        <p:spPr bwMode="auto">
          <a:xfrm>
            <a:off x="6989500" y="1772810"/>
            <a:ext cx="1221603" cy="945007"/>
          </a:xfrm>
          <a:prstGeom prst="triangle">
            <a:avLst/>
          </a:prstGeom>
          <a:noFill/>
          <a:ln w="101600">
            <a:solidFill>
              <a:srgbClr val="FF0000"/>
            </a:solidFill>
            <a:prstDash val="solid"/>
            <a:miter lim="800000"/>
            <a:headEnd/>
            <a:tailEnd/>
          </a:ln>
          <a:effectLst/>
        </p:spPr>
        <p:txBody>
          <a:bodyPr wrap="square" lIns="90932" tIns="45469" rIns="90932" bIns="45469" rtlCol="0" anchor="ctr">
            <a:noAutofit/>
          </a:bodyPr>
          <a:lstStyle/>
          <a:p>
            <a:pPr marL="173659" marR="0" lvl="0" indent="-173659" algn="ctr" defTabSz="906901"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ＭＳ Ｐゴシック"/>
            </a:endParaRPr>
          </a:p>
        </p:txBody>
      </p:sp>
      <p:sp>
        <p:nvSpPr>
          <p:cNvPr id="9" name="角丸四角形 8"/>
          <p:cNvSpPr/>
          <p:nvPr/>
        </p:nvSpPr>
        <p:spPr>
          <a:xfrm>
            <a:off x="6792834" y="1377643"/>
            <a:ext cx="1622402" cy="827221"/>
          </a:xfrm>
          <a:prstGeom prst="roundRect">
            <a:avLst/>
          </a:prstGeom>
          <a:solidFill>
            <a:schemeClr val="accent6">
              <a:lumMod val="75000"/>
            </a:schemeClr>
          </a:solidFill>
          <a:ln w="76200" cap="flat" cmpd="dbl" algn="ctr">
            <a:solidFill>
              <a:sysClr val="window" lastClr="FFFFFF"/>
            </a:solidFill>
            <a:prstDash val="solid"/>
          </a:ln>
          <a:effectLst/>
        </p:spPr>
        <p:txBody>
          <a:bodyPr lIns="0" tIns="0" rIns="0" bIns="0" anchor="ctr"/>
          <a:lstStyle/>
          <a:p>
            <a:pPr marL="0" marR="0" lvl="0" indent="0" algn="ctr" defTabSz="91264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学びを人生や社会に</a:t>
            </a:r>
            <a:br>
              <a:rPr kumimoji="0" lang="en-US" altLang="ja-JP" sz="12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2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生かそうとする</a:t>
            </a:r>
            <a:br>
              <a:rPr kumimoji="0" lang="en-US" altLang="ja-JP" sz="12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2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学びに向かう力・</a:t>
            </a:r>
            <a:br>
              <a:rPr kumimoji="0" lang="en-US" altLang="ja-JP" sz="12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2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人間性</a:t>
            </a:r>
            <a:r>
              <a:rPr kumimoji="0" lang="ja-JP" altLang="en-US" sz="12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等の涵養</a:t>
            </a:r>
          </a:p>
        </p:txBody>
      </p:sp>
      <p:sp>
        <p:nvSpPr>
          <p:cNvPr id="10" name="角丸四角形 9"/>
          <p:cNvSpPr/>
          <p:nvPr/>
        </p:nvSpPr>
        <p:spPr>
          <a:xfrm>
            <a:off x="6100792" y="2379927"/>
            <a:ext cx="1384097" cy="833057"/>
          </a:xfrm>
          <a:prstGeom prst="roundRect">
            <a:avLst/>
          </a:prstGeom>
          <a:solidFill>
            <a:srgbClr val="1F497D"/>
          </a:solidFill>
          <a:ln w="76200" cap="flat" cmpd="dbl" algn="ctr">
            <a:solidFill>
              <a:sysClr val="window" lastClr="FFFFFF"/>
            </a:solidFill>
            <a:prstDash val="solid"/>
          </a:ln>
          <a:effectLst/>
        </p:spPr>
        <p:txBody>
          <a:bodyPr lIns="0" tIns="0" rIns="0" bIns="0" anchor="ctr"/>
          <a:lstStyle/>
          <a:p>
            <a:pPr marL="0" marR="0" lvl="0" indent="0" algn="ctr" defTabSz="91264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生きて働く</a:t>
            </a:r>
            <a:br>
              <a:rPr kumimoji="0" lang="en-US" altLang="ja-JP" sz="12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2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知識・技能</a:t>
            </a:r>
            <a:r>
              <a:rPr kumimoji="0" lang="ja-JP" altLang="en-US" sz="12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br>
              <a:rPr kumimoji="0" lang="en-US" altLang="ja-JP" sz="12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2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習得</a:t>
            </a:r>
          </a:p>
        </p:txBody>
      </p:sp>
      <p:sp>
        <p:nvSpPr>
          <p:cNvPr id="11" name="角丸四角形 10"/>
          <p:cNvSpPr/>
          <p:nvPr/>
        </p:nvSpPr>
        <p:spPr>
          <a:xfrm>
            <a:off x="7688462" y="2384266"/>
            <a:ext cx="1403648" cy="828710"/>
          </a:xfrm>
          <a:prstGeom prst="roundRect">
            <a:avLst/>
          </a:prstGeom>
          <a:solidFill>
            <a:srgbClr val="BBE0E3">
              <a:lumMod val="50000"/>
            </a:srgbClr>
          </a:solidFill>
          <a:ln w="76200" cap="flat" cmpd="dbl" algn="ctr">
            <a:solidFill>
              <a:sysClr val="window" lastClr="FFFFFF"/>
            </a:solidFill>
            <a:prstDash val="solid"/>
          </a:ln>
          <a:effectLst/>
        </p:spPr>
        <p:txBody>
          <a:bodyPr lIns="0" tIns="0" rIns="0" bIns="0" anchor="ctr"/>
          <a:lstStyle/>
          <a:p>
            <a:pPr marL="0" marR="0" lvl="0" indent="0" algn="ctr" defTabSz="91264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未知の状況にも</a:t>
            </a:r>
            <a:b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対応できる</a:t>
            </a:r>
            <a:br>
              <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思考力･判断力･表現力</a:t>
            </a:r>
            <a:r>
              <a:rPr kumimoji="0" lang="ja-JP" altLang="en-US"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等の育成</a:t>
            </a:r>
          </a:p>
        </p:txBody>
      </p:sp>
      <p:sp>
        <p:nvSpPr>
          <p:cNvPr id="30" name="角丸四角形 29"/>
          <p:cNvSpPr/>
          <p:nvPr/>
        </p:nvSpPr>
        <p:spPr>
          <a:xfrm rot="20706960">
            <a:off x="2359246" y="3859474"/>
            <a:ext cx="2783344" cy="776595"/>
          </a:xfrm>
          <a:prstGeom prst="roundRect">
            <a:avLst>
              <a:gd name="adj" fmla="val 18036"/>
            </a:avLst>
          </a:prstGeom>
          <a:solidFill>
            <a:schemeClr val="accent2">
              <a:lumMod val="20000"/>
              <a:lumOff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291" tIns="45645" rIns="91291" bIns="45645" rtlCol="0" anchor="ctr"/>
          <a:lstStyle/>
          <a:p>
            <a:pPr marL="0" marR="0" lvl="0" indent="0" algn="ctr" defTabSz="912915"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1" name="角丸四角形 30"/>
          <p:cNvSpPr/>
          <p:nvPr/>
        </p:nvSpPr>
        <p:spPr>
          <a:xfrm rot="20706960">
            <a:off x="2428959" y="2602651"/>
            <a:ext cx="3748205" cy="687062"/>
          </a:xfrm>
          <a:prstGeom prst="roundRect">
            <a:avLst/>
          </a:prstGeom>
          <a:solidFill>
            <a:schemeClr val="tx2">
              <a:lumMod val="40000"/>
              <a:lumOff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291" tIns="45645" rIns="91291" bIns="45645" rtlCol="0" anchor="ctr"/>
          <a:lstStyle/>
          <a:p>
            <a:pPr marL="0" marR="0" lvl="0" indent="0" algn="ctr" defTabSz="912915"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2" name="角丸四角形 31"/>
          <p:cNvSpPr/>
          <p:nvPr/>
        </p:nvSpPr>
        <p:spPr>
          <a:xfrm rot="20706960">
            <a:off x="2795908" y="3137102"/>
            <a:ext cx="3002284" cy="776595"/>
          </a:xfrm>
          <a:prstGeom prst="roundRect">
            <a:avLst/>
          </a:prstGeom>
          <a:solidFill>
            <a:srgbClr val="B5FBA5"/>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291" tIns="45645" rIns="91291" bIns="45645" rtlCol="0" anchor="ctr"/>
          <a:lstStyle/>
          <a:p>
            <a:pPr marL="0" marR="0" lvl="0" indent="0" algn="ctr" defTabSz="912915"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8" name="正方形/長方形 37"/>
          <p:cNvSpPr/>
          <p:nvPr/>
        </p:nvSpPr>
        <p:spPr>
          <a:xfrm>
            <a:off x="-173208" y="1340808"/>
            <a:ext cx="2479408" cy="337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386" tIns="45195" rIns="90386" bIns="45195" rtlCol="0" anchor="ctr"/>
          <a:lstStyle/>
          <a:p>
            <a:pPr marL="0" marR="0" lvl="0" indent="0" algn="ctr" defTabSz="903799"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ja-JP" altLang="en-US" sz="18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主体的な学び</a:t>
            </a:r>
            <a:r>
              <a:rPr kumimoji="0" lang="en-US" altLang="ja-JP" sz="18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0" lang="ja-JP" altLang="en-US" sz="18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147294" y="1661908"/>
            <a:ext cx="3667957" cy="1015511"/>
          </a:xfrm>
          <a:prstGeom prst="rect">
            <a:avLst/>
          </a:prstGeom>
        </p:spPr>
        <p:txBody>
          <a:bodyPr wrap="square" lIns="91291" tIns="45645" rIns="91291" bIns="45645">
            <a:spAutoFit/>
          </a:bodyPr>
          <a:lstStyle/>
          <a:p>
            <a:pPr marL="172759" marR="0" lvl="0" indent="0" defTabSz="87251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学ぶことに興味や関心を持ち、自己のキャリア形成の方向性と関連付けながら、見通しを持って粘り強く取り組み、自己の学習活動を振り返って次につなげる</a:t>
            </a:r>
            <a:r>
              <a:rPr kumimoji="0" lang="ja-JP" altLang="en-US" sz="1200" b="0" i="0" u="none" strike="noStrike" kern="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「主体的な学び」</a:t>
            </a:r>
            <a:r>
              <a:rPr kumimoji="0" lang="ja-JP" altLang="en-US" sz="12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が実現できているか。</a:t>
            </a:r>
          </a:p>
        </p:txBody>
      </p:sp>
      <p:sp>
        <p:nvSpPr>
          <p:cNvPr id="39" name="正方形/長方形 38"/>
          <p:cNvSpPr/>
          <p:nvPr/>
        </p:nvSpPr>
        <p:spPr>
          <a:xfrm>
            <a:off x="-199973" y="4221128"/>
            <a:ext cx="2275135" cy="337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386" tIns="45195" rIns="90386" bIns="45195" rtlCol="0" anchor="ctr"/>
          <a:lstStyle/>
          <a:p>
            <a:pPr marL="0" marR="0" lvl="0" indent="0" algn="ctr" defTabSz="903799"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ja-JP" altLang="en-US" sz="18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対話的な学び</a:t>
            </a:r>
            <a:r>
              <a:rPr kumimoji="0" lang="en-US" altLang="ja-JP" sz="18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0" lang="ja-JP" altLang="en-US" sz="18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40" name="正方形/長方形 39"/>
          <p:cNvSpPr/>
          <p:nvPr/>
        </p:nvSpPr>
        <p:spPr>
          <a:xfrm>
            <a:off x="-147294" y="4510895"/>
            <a:ext cx="4136223" cy="646179"/>
          </a:xfrm>
          <a:prstGeom prst="rect">
            <a:avLst/>
          </a:prstGeom>
        </p:spPr>
        <p:txBody>
          <a:bodyPr wrap="square" lIns="91291" tIns="45645" rIns="91291" bIns="45645">
            <a:spAutoFit/>
          </a:bodyPr>
          <a:lstStyle/>
          <a:p>
            <a:pPr marL="172759" marR="0" lvl="0" indent="0" defTabSz="87251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子供同士の協働、教職員や地域の人との対話、先哲の考え方を手掛かりに考えること等を通じ、自己の考えを広げ深める</a:t>
            </a:r>
            <a:r>
              <a:rPr kumimoji="0" lang="ja-JP" altLang="en-US" sz="1200" b="0" i="0" u="none" strike="noStrike" kern="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「対話的な学び」</a:t>
            </a:r>
            <a:r>
              <a:rPr kumimoji="0" lang="ja-JP" altLang="en-US" sz="12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が実現できているか。</a:t>
            </a:r>
            <a:endParaRPr kumimoji="0" lang="en-US" altLang="ja-JP" sz="12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4795297" y="3861051"/>
            <a:ext cx="1815937" cy="337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386" tIns="45195" rIns="90386" bIns="45195" rtlCol="0" anchor="ctr"/>
          <a:lstStyle/>
          <a:p>
            <a:pPr marL="0" marR="0" lvl="0" indent="0" algn="ctr" defTabSz="903799"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ja-JP" altLang="en-US" sz="18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深い学び</a:t>
            </a:r>
            <a:r>
              <a:rPr kumimoji="0" lang="en-US" altLang="ja-JP" sz="18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0" lang="ja-JP" altLang="en-US" sz="18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42" name="正方形/長方形 41"/>
          <p:cNvSpPr/>
          <p:nvPr/>
        </p:nvSpPr>
        <p:spPr>
          <a:xfrm>
            <a:off x="5062881" y="4101034"/>
            <a:ext cx="4037737" cy="1200177"/>
          </a:xfrm>
          <a:prstGeom prst="rect">
            <a:avLst/>
          </a:prstGeom>
        </p:spPr>
        <p:txBody>
          <a:bodyPr wrap="square" lIns="91291" tIns="45645" rIns="91291" bIns="45645">
            <a:spAutoFit/>
          </a:bodyPr>
          <a:lstStyle/>
          <a:p>
            <a:pPr marL="172759" marR="0" lvl="0" indent="0" defTabSz="87251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習得・活用・探究という学びの過程の中で、各教科等の特質に応じた「見方・考え方」を働かせながら、知識を相互に関連付けてより深く理解したり、情報を精査して考えを形成したり、問題を見いだして解決策を考えたり、思いや考えを基に創造したりすることに向かう</a:t>
            </a:r>
            <a:r>
              <a:rPr kumimoji="0" lang="ja-JP" altLang="en-US" sz="1200" b="0" i="0" u="none" strike="noStrike" kern="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「深い学び</a:t>
            </a:r>
            <a:r>
              <a:rPr kumimoji="0" lang="ja-JP" altLang="en-US" sz="12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」が実現できているか。</a:t>
            </a:r>
          </a:p>
        </p:txBody>
      </p:sp>
      <p:pic>
        <p:nvPicPr>
          <p:cNvPr id="45" name="図 44"/>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198821" y="5733284"/>
            <a:ext cx="900460" cy="786609"/>
          </a:xfrm>
          <a:prstGeom prst="rect">
            <a:avLst/>
          </a:prstGeom>
          <a:ln w="3175">
            <a:solidFill>
              <a:srgbClr val="002060"/>
            </a:solidFill>
            <a:bevel/>
          </a:ln>
          <a:effectLst>
            <a:outerShdw blurRad="50800" dist="50800" dir="3600000" algn="ctr" rotWithShape="0">
              <a:srgbClr val="000000">
                <a:alpha val="50000"/>
              </a:srgbClr>
            </a:outerShdw>
          </a:effectLst>
        </p:spPr>
      </p:pic>
      <p:sp>
        <p:nvSpPr>
          <p:cNvPr id="46" name="正方形/長方形 45"/>
          <p:cNvSpPr/>
          <p:nvPr/>
        </p:nvSpPr>
        <p:spPr>
          <a:xfrm>
            <a:off x="90049" y="2727791"/>
            <a:ext cx="3327729" cy="1277273"/>
          </a:xfrm>
          <a:prstGeom prst="rect">
            <a:avLst/>
          </a:prstGeom>
          <a:solidFill>
            <a:schemeClr val="bg1"/>
          </a:solidFill>
          <a:ln w="25400">
            <a:solidFill>
              <a:srgbClr val="FFC000"/>
            </a:solidFill>
          </a:ln>
        </p:spPr>
        <p:txBody>
          <a:bodyPr wrap="square" lIns="91291" tIns="45645" rIns="91291" bIns="45645">
            <a:spAutoFit/>
          </a:bodyPr>
          <a:lstStyle/>
          <a:p>
            <a:pPr marL="172759" marR="0" lvl="0" indent="-172759" defTabSz="87251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ja-JP" altLang="en-US"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例</a:t>
            </a:r>
            <a:r>
              <a:rPr kumimoji="0" lang="en-US" altLang="ja-JP"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a:p>
            <a:pPr marL="182266" marR="0" lvl="0" indent="-180681" defTabSz="87251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学ぶことに興味や関心を持ち、毎時間、見通しを持って粘り強く取り組むとともに、自らの学習をまとめ振り返り、次の学習につなげる</a:t>
            </a:r>
            <a:endParaRPr kumimoji="0" lang="en-US" altLang="ja-JP"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182266" marR="0" lvl="0" indent="-180681" defTabSz="87251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「キャリア・パスポート（仮称）」などを活用し、自らの学習状況やキャリア形成を見通したり、振り返ったりする</a:t>
            </a:r>
            <a:endParaRPr kumimoji="0" lang="en-US" altLang="ja-JP"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47" name="正方形/長方形 46"/>
          <p:cNvSpPr/>
          <p:nvPr/>
        </p:nvSpPr>
        <p:spPr>
          <a:xfrm>
            <a:off x="0" y="0"/>
            <a:ext cx="9144000" cy="584200"/>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291" tIns="45645" rIns="91291" bIns="45645" rtlCol="0" anchor="ctr"/>
          <a:lstStyle/>
          <a:p>
            <a:pPr marL="0" marR="0" lvl="0" indent="0" algn="ctr" defTabSz="87251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授業改善の視点について（イメージ）</a:t>
            </a:r>
          </a:p>
        </p:txBody>
      </p:sp>
      <p:sp>
        <p:nvSpPr>
          <p:cNvPr id="48" name="正方形/長方形 47"/>
          <p:cNvSpPr/>
          <p:nvPr/>
        </p:nvSpPr>
        <p:spPr>
          <a:xfrm>
            <a:off x="43586" y="5157223"/>
            <a:ext cx="4063155" cy="1615827"/>
          </a:xfrm>
          <a:prstGeom prst="rect">
            <a:avLst/>
          </a:prstGeom>
          <a:solidFill>
            <a:schemeClr val="bg1"/>
          </a:solidFill>
          <a:ln w="25400">
            <a:solidFill>
              <a:srgbClr val="FFC000"/>
            </a:solidFill>
          </a:ln>
        </p:spPr>
        <p:txBody>
          <a:bodyPr wrap="square" lIns="91291" tIns="45645" rIns="91291" bIns="45645">
            <a:spAutoFit/>
          </a:bodyPr>
          <a:lstStyle/>
          <a:p>
            <a:pPr marL="266268" marR="0" lvl="0" indent="-266268" defTabSz="87251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ja-JP" altLang="en-US"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例</a:t>
            </a:r>
            <a:r>
              <a:rPr kumimoji="0" lang="en-US" altLang="ja-JP"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a:p>
            <a:pPr marL="180681" marR="0" lvl="0" indent="-180681" defTabSz="87251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実社会で働く人々が連携・協働して社会に見られる課題を解決している姿を調べたり、実社会の人々の話を聞いたりすることで自らの考えを広める</a:t>
            </a:r>
            <a:endParaRPr kumimoji="0" lang="en-US" altLang="ja-JP"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180681" marR="0" lvl="0" indent="-180681" defTabSz="87251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あらかじめ個人で考えたことを、意見交換したり、議論したり、することで新たな考え方に気が付いたり、自分の考えをより妥当なものとしたりする</a:t>
            </a:r>
            <a:endParaRPr kumimoji="0" lang="en-US" altLang="ja-JP"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180681" marR="0" lvl="0" indent="-180681" defTabSz="87251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子供同士の対話に加え、子供と教員、子供と地域の人、本を通して本の作者などとの対話を図る</a:t>
            </a:r>
            <a:endParaRPr kumimoji="0" lang="en-US" altLang="ja-JP"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51" name="正方形/長方形 50"/>
          <p:cNvSpPr/>
          <p:nvPr/>
        </p:nvSpPr>
        <p:spPr>
          <a:xfrm>
            <a:off x="5187969" y="5302206"/>
            <a:ext cx="3893059" cy="1446550"/>
          </a:xfrm>
          <a:prstGeom prst="rect">
            <a:avLst/>
          </a:prstGeom>
          <a:solidFill>
            <a:schemeClr val="bg1"/>
          </a:solidFill>
          <a:ln w="25400">
            <a:solidFill>
              <a:srgbClr val="FFC000"/>
            </a:solidFill>
          </a:ln>
        </p:spPr>
        <p:txBody>
          <a:bodyPr wrap="square" lIns="91291" tIns="45645" rIns="91291" bIns="45645">
            <a:spAutoFit/>
          </a:bodyPr>
          <a:lstStyle/>
          <a:p>
            <a:pPr marL="266268" marR="0" lvl="0" indent="-266268" defTabSz="87251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ja-JP" altLang="en-US"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例</a:t>
            </a:r>
            <a:r>
              <a:rPr kumimoji="0" lang="en-US" altLang="ja-JP"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a:p>
            <a:pPr marL="180681" marR="0" lvl="0" indent="-180681" defTabSz="87251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事象の中から自ら問いを見いだし、課題の追究、課題の解決を行う探究の過程に取り組む</a:t>
            </a:r>
            <a:endParaRPr kumimoji="0" lang="en-US" altLang="ja-JP"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180681" marR="0" lvl="0" indent="-180681" defTabSz="87251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精査した情報を基に自分の考えを形成したり、目的や場面、状況等に応じて伝え合ったり、考えを伝え合うことを通して集団としての考えを形成したりしていく</a:t>
            </a:r>
            <a:endParaRPr kumimoji="0" lang="en-US" altLang="ja-JP"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180681" marR="0" lvl="0" indent="-180681" defTabSz="87251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感性を働かせて、思いや考えを基に、豊かに意味や価値を創造していく</a:t>
            </a:r>
            <a:endParaRPr kumimoji="0" lang="en-US" altLang="ja-JP" sz="11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rot="20676175">
            <a:off x="3093879" y="4126335"/>
            <a:ext cx="2293402" cy="177412"/>
          </a:xfrm>
          <a:prstGeom prst="rect">
            <a:avLst/>
          </a:prstGeom>
          <a:noFill/>
        </p:spPr>
        <p:txBody>
          <a:bodyPr wrap="square" lIns="17971" tIns="17971" rIns="17971" bIns="17971" rtlCol="0">
            <a:spAutoFit/>
          </a:bodyPr>
          <a:lstStyle/>
          <a:p>
            <a:pPr marL="0" marR="0" lvl="0" indent="0" defTabSz="912805" eaLnBrk="1" fontAlgn="auto" latinLnBrk="0" hangingPunct="1">
              <a:lnSpc>
                <a:spcPts val="1100"/>
              </a:lnSpc>
              <a:spcBef>
                <a:spcPts val="0"/>
              </a:spcBef>
              <a:spcAft>
                <a:spcPts val="0"/>
              </a:spcAft>
              <a:buClrTx/>
              <a:buSzTx/>
              <a:buFontTx/>
              <a:buNone/>
              <a:tabLst/>
              <a:defRPr/>
            </a:pPr>
            <a:r>
              <a:rPr kumimoji="0" lang="ja-JP" altLang="en-US" sz="2800" b="0" i="0" u="none" strike="noStrike" kern="0" cap="none" spc="0" normalizeH="0" baseline="0" noProof="0" dirty="0">
                <a:ln w="3175">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深い学び</a:t>
            </a:r>
          </a:p>
        </p:txBody>
      </p:sp>
      <p:sp>
        <p:nvSpPr>
          <p:cNvPr id="36" name="テキスト ボックス 35"/>
          <p:cNvSpPr txBox="1"/>
          <p:nvPr/>
        </p:nvSpPr>
        <p:spPr>
          <a:xfrm rot="20706960">
            <a:off x="3424824" y="3417410"/>
            <a:ext cx="2791696" cy="177412"/>
          </a:xfrm>
          <a:prstGeom prst="rect">
            <a:avLst/>
          </a:prstGeom>
          <a:noFill/>
        </p:spPr>
        <p:txBody>
          <a:bodyPr wrap="square" lIns="17971" tIns="17971" rIns="17971" bIns="17971" rtlCol="0">
            <a:spAutoFit/>
          </a:bodyPr>
          <a:lstStyle/>
          <a:p>
            <a:pPr marL="0" marR="0" lvl="0" indent="0" defTabSz="912805" eaLnBrk="1" fontAlgn="auto" latinLnBrk="0" hangingPunct="1">
              <a:lnSpc>
                <a:spcPts val="1100"/>
              </a:lnSpc>
              <a:spcBef>
                <a:spcPts val="0"/>
              </a:spcBef>
              <a:spcAft>
                <a:spcPts val="0"/>
              </a:spcAft>
              <a:buClrTx/>
              <a:buSzTx/>
              <a:buFontTx/>
              <a:buNone/>
              <a:tabLst/>
              <a:defRPr/>
            </a:pPr>
            <a:r>
              <a:rPr kumimoji="0" lang="ja-JP" altLang="en-US" sz="2800" b="0" i="0" u="none" strike="noStrike" kern="0" cap="none" spc="0" normalizeH="0" baseline="0" noProof="0" dirty="0">
                <a:ln w="3175">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対話的な学び</a:t>
            </a:r>
          </a:p>
        </p:txBody>
      </p:sp>
      <p:sp>
        <p:nvSpPr>
          <p:cNvPr id="37" name="テキスト ボックス 36"/>
          <p:cNvSpPr txBox="1"/>
          <p:nvPr/>
        </p:nvSpPr>
        <p:spPr>
          <a:xfrm rot="20706960">
            <a:off x="3690694" y="2769338"/>
            <a:ext cx="2791696" cy="177412"/>
          </a:xfrm>
          <a:prstGeom prst="rect">
            <a:avLst/>
          </a:prstGeom>
          <a:noFill/>
        </p:spPr>
        <p:txBody>
          <a:bodyPr wrap="square" lIns="17971" tIns="17971" rIns="17971" bIns="17971" rtlCol="0">
            <a:spAutoFit/>
          </a:bodyPr>
          <a:lstStyle/>
          <a:p>
            <a:pPr marL="0" marR="0" lvl="0" indent="0" defTabSz="912805" eaLnBrk="1" fontAlgn="auto" latinLnBrk="0" hangingPunct="1">
              <a:lnSpc>
                <a:spcPts val="1100"/>
              </a:lnSpc>
              <a:spcBef>
                <a:spcPts val="0"/>
              </a:spcBef>
              <a:spcAft>
                <a:spcPts val="0"/>
              </a:spcAft>
              <a:buClrTx/>
              <a:buSzTx/>
              <a:buFontTx/>
              <a:buNone/>
              <a:tabLst/>
              <a:defRPr/>
            </a:pPr>
            <a:r>
              <a:rPr kumimoji="0" lang="ja-JP" altLang="en-US" sz="2800" b="0" i="0" u="none" strike="noStrike" kern="0" cap="none" spc="0" normalizeH="0" baseline="0" noProof="0" dirty="0">
                <a:ln w="3175">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主体的な学び</a:t>
            </a:r>
          </a:p>
        </p:txBody>
      </p:sp>
      <p:pic>
        <p:nvPicPr>
          <p:cNvPr id="21" name="図 2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78152" y="3261152"/>
            <a:ext cx="903297" cy="727331"/>
          </a:xfrm>
          <a:prstGeom prst="rect">
            <a:avLst/>
          </a:prstGeom>
          <a:ln w="3175">
            <a:solidFill>
              <a:srgbClr val="002060"/>
            </a:solidFill>
            <a:bevel/>
          </a:ln>
          <a:effectLst>
            <a:outerShdw blurRad="50800" dist="50800" dir="3600000" algn="ctr" rotWithShape="0">
              <a:srgbClr val="000000">
                <a:alpha val="50000"/>
              </a:srgbClr>
            </a:outerShdw>
          </a:effectLst>
        </p:spPr>
      </p:pic>
      <p:pic>
        <p:nvPicPr>
          <p:cNvPr id="43" name="図 42"/>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591040" y="1380830"/>
            <a:ext cx="943665" cy="824045"/>
          </a:xfrm>
          <a:prstGeom prst="rect">
            <a:avLst/>
          </a:prstGeom>
          <a:ln w="3175">
            <a:solidFill>
              <a:srgbClr val="002060"/>
            </a:solidFill>
            <a:bevel/>
          </a:ln>
          <a:effectLst>
            <a:outerShdw blurRad="50800" dist="50800" dir="3600000" algn="ctr" rotWithShape="0">
              <a:srgbClr val="000000">
                <a:alpha val="50000"/>
              </a:srgbClr>
            </a:outerShdw>
          </a:effectLst>
        </p:spPr>
      </p:pic>
      <p:sp>
        <p:nvSpPr>
          <p:cNvPr id="44" name="正方形/長方形 43"/>
          <p:cNvSpPr/>
          <p:nvPr/>
        </p:nvSpPr>
        <p:spPr>
          <a:xfrm>
            <a:off x="21749" y="620688"/>
            <a:ext cx="9100609" cy="738512"/>
          </a:xfrm>
          <a:prstGeom prst="rect">
            <a:avLst/>
          </a:prstGeom>
          <a:solidFill>
            <a:schemeClr val="bg1"/>
          </a:solidFill>
          <a:ln w="25400">
            <a:solidFill>
              <a:srgbClr val="002060"/>
            </a:solidFill>
          </a:ln>
        </p:spPr>
        <p:txBody>
          <a:bodyPr wrap="square" lIns="91291" tIns="45645" rIns="91291" bIns="45645">
            <a:spAutoFit/>
          </a:bodyPr>
          <a:lstStyle/>
          <a:p>
            <a:pPr marL="0" marR="0" lvl="0" indent="1588" defTabSz="87251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0" lang="ja-JP" altLang="en-US" sz="1400" b="1" i="0" u="none" strike="noStrike" kern="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「主体的・対話的で深い学び」の視点に立った授業改善を行うことで</a:t>
            </a:r>
            <a:r>
              <a:rPr kumimoji="0" lang="ja-JP" altLang="en-US" sz="14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、学校教育における質の高い学びを実現し、学習内容を深く理解し、資質・能力を身に付け、生涯にわたって能動的（アクティブ）に学び続けるようにすること</a:t>
            </a:r>
            <a:endParaRPr kumimoji="0" lang="en-US" altLang="ja-JP" sz="14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0613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0E3A15F-AD46-4BD1-A086-C69AA461CE1B}"/>
              </a:ext>
            </a:extLst>
          </p:cNvPr>
          <p:cNvSpPr>
            <a:spLocks noGrp="1"/>
          </p:cNvSpPr>
          <p:nvPr>
            <p:ph idx="1"/>
          </p:nvPr>
        </p:nvSpPr>
        <p:spPr>
          <a:xfrm>
            <a:off x="507206" y="692697"/>
            <a:ext cx="8065294" cy="5066882"/>
          </a:xfrm>
        </p:spPr>
        <p:txBody>
          <a:bodyPr>
            <a:normAutofit/>
          </a:bodyPr>
          <a:lstStyle/>
          <a:p>
            <a:pPr marL="0" indent="0">
              <a:buNone/>
            </a:pPr>
            <a:r>
              <a:rPr lang="ja-JP" altLang="en-US" sz="4000" dirty="0">
                <a:solidFill>
                  <a:schemeClr val="tx1"/>
                </a:solidFill>
                <a:latin typeface="HGP創英角ｺﾞｼｯｸUB" panose="020B0900000000000000" pitchFamily="50" charset="-128"/>
                <a:ea typeface="HGP創英角ｺﾞｼｯｸUB" panose="020B0900000000000000" pitchFamily="50" charset="-128"/>
              </a:rPr>
              <a:t>主体的・対話的で深い学び</a:t>
            </a:r>
            <a:endParaRPr lang="en-US" altLang="ja-JP" sz="4000" dirty="0">
              <a:solidFill>
                <a:schemeClr val="tx1"/>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4000" dirty="0">
                <a:solidFill>
                  <a:schemeClr val="tx1"/>
                </a:solidFill>
                <a:latin typeface="HGP創英角ｺﾞｼｯｸUB" panose="020B0900000000000000" pitchFamily="50" charset="-128"/>
                <a:ea typeface="HGP創英角ｺﾞｼｯｸUB" panose="020B0900000000000000" pitchFamily="50" charset="-128"/>
              </a:rPr>
              <a:t>　　　　　　　の本質は「授業デザイン」</a:t>
            </a:r>
            <a:br>
              <a:rPr lang="en-US" altLang="ja-JP" sz="4000" dirty="0">
                <a:solidFill>
                  <a:schemeClr val="tx1"/>
                </a:solidFill>
                <a:latin typeface="HGP創英角ｺﾞｼｯｸUB" panose="020B0900000000000000" pitchFamily="50" charset="-128"/>
                <a:ea typeface="HGP創英角ｺﾞｼｯｸUB" panose="020B0900000000000000" pitchFamily="50" charset="-128"/>
              </a:rPr>
            </a:br>
            <a:r>
              <a:rPr lang="ja-JP" altLang="en-US" sz="3600" dirty="0">
                <a:solidFill>
                  <a:schemeClr val="tx1"/>
                </a:solidFill>
                <a:latin typeface="HGP創英角ｺﾞｼｯｸUB" panose="020B0900000000000000" pitchFamily="50" charset="-128"/>
                <a:ea typeface="HGP創英角ｺﾞｼｯｸUB" panose="020B0900000000000000" pitchFamily="50" charset="-128"/>
              </a:rPr>
              <a:t>　</a:t>
            </a:r>
            <a:endParaRPr lang="en-US" altLang="ja-JP" sz="3600" dirty="0">
              <a:solidFill>
                <a:schemeClr val="tx1"/>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3200" dirty="0">
                <a:solidFill>
                  <a:schemeClr val="tx1"/>
                </a:solidFill>
                <a:latin typeface="HGP創英角ｺﾞｼｯｸUB" panose="020B0900000000000000" pitchFamily="50" charset="-128"/>
                <a:ea typeface="HGP創英角ｺﾞｼｯｸUB" panose="020B0900000000000000" pitchFamily="50" charset="-128"/>
              </a:rPr>
              <a:t>　「・　・　・　主体的・対話的で深い学びの実現　</a:t>
            </a:r>
            <a:endParaRPr lang="en-US" altLang="ja-JP" sz="3200" dirty="0">
              <a:solidFill>
                <a:schemeClr val="tx1"/>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3200" dirty="0">
                <a:solidFill>
                  <a:schemeClr val="tx1"/>
                </a:solidFill>
                <a:latin typeface="HGP創英角ｺﾞｼｯｸUB" panose="020B0900000000000000" pitchFamily="50" charset="-128"/>
                <a:ea typeface="HGP創英角ｺﾞｼｯｸUB" panose="020B0900000000000000" pitchFamily="50" charset="-128"/>
              </a:rPr>
              <a:t>　に向けた授業改善を考えることは</a:t>
            </a:r>
            <a:r>
              <a:rPr lang="ja-JP" altLang="en-US" sz="3200" u="sng" dirty="0">
                <a:solidFill>
                  <a:schemeClr val="tx1"/>
                </a:solidFill>
                <a:latin typeface="HGP創英角ｺﾞｼｯｸUB" panose="020B0900000000000000" pitchFamily="50" charset="-128"/>
                <a:ea typeface="HGP創英角ｺﾞｼｯｸUB" panose="020B0900000000000000" pitchFamily="50" charset="-128"/>
              </a:rPr>
              <a:t>単元や題　</a:t>
            </a:r>
            <a:endParaRPr lang="en-US" altLang="ja-JP" sz="3200" u="sng" dirty="0">
              <a:solidFill>
                <a:schemeClr val="tx1"/>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3200"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3200" u="sng" dirty="0">
                <a:solidFill>
                  <a:schemeClr val="tx1"/>
                </a:solidFill>
                <a:latin typeface="HGP創英角ｺﾞｼｯｸUB" panose="020B0900000000000000" pitchFamily="50" charset="-128"/>
                <a:ea typeface="HGP創英角ｺﾞｼｯｸUB" panose="020B0900000000000000" pitchFamily="50" charset="-128"/>
              </a:rPr>
              <a:t>材など内容や時間のまとまりをどのように構</a:t>
            </a:r>
            <a:endParaRPr lang="en-US" altLang="ja-JP" sz="3200" u="sng" dirty="0">
              <a:solidFill>
                <a:schemeClr val="tx1"/>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3200"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3200" u="sng" dirty="0" err="1">
                <a:solidFill>
                  <a:schemeClr val="tx1"/>
                </a:solidFill>
                <a:latin typeface="HGP創英角ｺﾞｼｯｸUB" panose="020B0900000000000000" pitchFamily="50" charset="-128"/>
                <a:ea typeface="HGP創英角ｺﾞｼｯｸUB" panose="020B0900000000000000" pitchFamily="50" charset="-128"/>
              </a:rPr>
              <a:t>成するかと</a:t>
            </a:r>
            <a:r>
              <a:rPr lang="ja-JP" altLang="en-US" sz="3200" u="sng" dirty="0">
                <a:solidFill>
                  <a:schemeClr val="tx1"/>
                </a:solidFill>
                <a:latin typeface="HGP創英角ｺﾞｼｯｸUB" panose="020B0900000000000000" pitchFamily="50" charset="-128"/>
                <a:ea typeface="HGP創英角ｺﾞｼｯｸUB" panose="020B0900000000000000" pitchFamily="50" charset="-128"/>
              </a:rPr>
              <a:t>いうデザインを考えることに他なら</a:t>
            </a:r>
            <a:endParaRPr lang="en-US" altLang="ja-JP" sz="3200" u="sng" dirty="0">
              <a:solidFill>
                <a:schemeClr val="tx1"/>
              </a:solidFill>
              <a:latin typeface="HGP創英角ｺﾞｼｯｸUB" panose="020B0900000000000000" pitchFamily="50" charset="-128"/>
              <a:ea typeface="HGP創英角ｺﾞｼｯｸUB" panose="020B0900000000000000" pitchFamily="50" charset="-128"/>
            </a:endParaRPr>
          </a:p>
          <a:p>
            <a:pPr marL="0" indent="0">
              <a:buNone/>
            </a:pPr>
            <a:r>
              <a:rPr lang="ja-JP" altLang="en-US" sz="3200"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3200" u="sng" dirty="0">
                <a:solidFill>
                  <a:schemeClr val="tx1"/>
                </a:solidFill>
                <a:latin typeface="HGP創英角ｺﾞｼｯｸUB" panose="020B0900000000000000" pitchFamily="50" charset="-128"/>
                <a:ea typeface="HGP創英角ｺﾞｼｯｸUB" panose="020B0900000000000000" pitchFamily="50" charset="-128"/>
              </a:rPr>
              <a:t>ない。</a:t>
            </a:r>
            <a:r>
              <a:rPr lang="ja-JP" altLang="en-US" sz="3200" dirty="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32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3200"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71297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1AAB41F-2AED-46B6-949A-0C77FD0AB46F}"/>
              </a:ext>
            </a:extLst>
          </p:cNvPr>
          <p:cNvSpPr>
            <a:spLocks noGrp="1"/>
          </p:cNvSpPr>
          <p:nvPr>
            <p:ph idx="1"/>
          </p:nvPr>
        </p:nvSpPr>
        <p:spPr>
          <a:xfrm>
            <a:off x="512093" y="584684"/>
            <a:ext cx="8119814" cy="6012668"/>
          </a:xfrm>
        </p:spPr>
        <p:txBody>
          <a:bodyPr>
            <a:noAutofit/>
          </a:bodyPr>
          <a:lstStyle/>
          <a:p>
            <a:pPr marL="0" indent="0">
              <a:buNone/>
            </a:pPr>
            <a:r>
              <a:rPr kumimoji="1" lang="ja-JP" altLang="en-US" sz="3200" dirty="0">
                <a:latin typeface="HGP創英角ｺﾞｼｯｸUB" panose="020B0900000000000000" pitchFamily="50" charset="-128"/>
                <a:ea typeface="HGP創英角ｺﾞｼｯｸUB" panose="020B0900000000000000" pitchFamily="50" charset="-128"/>
              </a:rPr>
              <a:t>①　全く異なる指導方法を導入しなければなら</a:t>
            </a:r>
            <a:endParaRPr kumimoji="1" lang="en-US" altLang="ja-JP" sz="32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200" dirty="0">
                <a:latin typeface="HGP創英角ｺﾞｼｯｸUB" panose="020B0900000000000000" pitchFamily="50" charset="-128"/>
                <a:ea typeface="HGP創英角ｺﾞｼｯｸUB" panose="020B0900000000000000" pitchFamily="50" charset="-128"/>
              </a:rPr>
              <a:t>　ないと捉える必要なし</a:t>
            </a:r>
            <a:endParaRPr kumimoji="1" lang="en-US" altLang="ja-JP" sz="32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200" dirty="0">
                <a:latin typeface="HGP創英角ｺﾞｼｯｸUB" panose="020B0900000000000000" pitchFamily="50" charset="-128"/>
                <a:ea typeface="HGP創英角ｺﾞｼｯｸUB" panose="020B0900000000000000" pitchFamily="50" charset="-128"/>
              </a:rPr>
              <a:t>②　通常行われている学習活動（問題解決的　</a:t>
            </a:r>
            <a:endParaRPr kumimoji="1" lang="en-US" altLang="ja-JP" sz="32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200" dirty="0">
                <a:latin typeface="HGP創英角ｺﾞｼｯｸUB" panose="020B0900000000000000" pitchFamily="50" charset="-128"/>
                <a:ea typeface="HGP創英角ｺﾞｼｯｸUB" panose="020B0900000000000000" pitchFamily="50" charset="-128"/>
              </a:rPr>
              <a:t>　な学習など）の質を向上させる</a:t>
            </a:r>
            <a:endParaRPr kumimoji="1" lang="en-US" altLang="ja-JP" sz="32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200" dirty="0">
                <a:latin typeface="HGP創英角ｺﾞｼｯｸUB" panose="020B0900000000000000" pitchFamily="50" charset="-128"/>
                <a:ea typeface="HGP創英角ｺﾞｼｯｸUB" panose="020B0900000000000000" pitchFamily="50" charset="-128"/>
              </a:rPr>
              <a:t>③　単元や題材など内容や時間のまとまりを見</a:t>
            </a:r>
            <a:endParaRPr kumimoji="1" lang="en-US" altLang="ja-JP" sz="32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200" dirty="0">
                <a:latin typeface="HGP創英角ｺﾞｼｯｸUB" panose="020B0900000000000000" pitchFamily="50" charset="-128"/>
                <a:ea typeface="HGP創英角ｺﾞｼｯｸUB" panose="020B0900000000000000" pitchFamily="50" charset="-128"/>
              </a:rPr>
              <a:t>　通しながら</a:t>
            </a:r>
            <a:endParaRPr kumimoji="1" lang="en-US" altLang="ja-JP" sz="32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200" dirty="0">
                <a:latin typeface="HGP創英角ｺﾞｼｯｸUB" panose="020B0900000000000000" pitchFamily="50" charset="-128"/>
                <a:ea typeface="HGP創英角ｺﾞｼｯｸUB" panose="020B0900000000000000" pitchFamily="50" charset="-128"/>
              </a:rPr>
              <a:t>④　深い学びの鍵として「見方・考え方」を働か</a:t>
            </a:r>
            <a:endParaRPr kumimoji="1" lang="en-US" altLang="ja-JP" sz="32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200" dirty="0">
                <a:latin typeface="HGP創英角ｺﾞｼｯｸUB" panose="020B0900000000000000" pitchFamily="50" charset="-128"/>
                <a:ea typeface="HGP創英角ｺﾞｼｯｸUB" panose="020B0900000000000000" pitchFamily="50" charset="-128"/>
              </a:rPr>
              <a:t>　せることが重要</a:t>
            </a:r>
            <a:endParaRPr kumimoji="1" lang="en-US" altLang="ja-JP" sz="32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200" dirty="0">
                <a:latin typeface="HGP創英角ｺﾞｼｯｸUB" panose="020B0900000000000000" pitchFamily="50" charset="-128"/>
                <a:ea typeface="HGP創英角ｺﾞｼｯｸUB" panose="020B0900000000000000" pitchFamily="50" charset="-128"/>
              </a:rPr>
              <a:t>⑤　基礎的・基本的な知識及び技能の習得に</a:t>
            </a:r>
            <a:endParaRPr kumimoji="1" lang="en-US" altLang="ja-JP" sz="32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3200" dirty="0">
                <a:latin typeface="HGP創英角ｺﾞｼｯｸUB" panose="020B0900000000000000" pitchFamily="50" charset="-128"/>
                <a:ea typeface="HGP創英角ｺﾞｼｯｸUB" panose="020B0900000000000000" pitchFamily="50" charset="-128"/>
              </a:rPr>
              <a:t>　課題がある場合は、その確実な習得を　</a:t>
            </a:r>
          </a:p>
        </p:txBody>
      </p:sp>
    </p:spTree>
    <p:extLst>
      <p:ext uri="{BB962C8B-B14F-4D97-AF65-F5344CB8AC3E}">
        <p14:creationId xmlns:p14="http://schemas.microsoft.com/office/powerpoint/2010/main" val="34677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2790C-0AEC-47EE-8C54-0C542C3C94AB}"/>
              </a:ext>
            </a:extLst>
          </p:cNvPr>
          <p:cNvSpPr>
            <a:spLocks noGrp="1"/>
          </p:cNvSpPr>
          <p:nvPr>
            <p:ph type="title"/>
          </p:nvPr>
        </p:nvSpPr>
        <p:spPr>
          <a:xfrm>
            <a:off x="467544" y="1628800"/>
            <a:ext cx="8496944" cy="1944216"/>
          </a:xfrm>
        </p:spPr>
        <p:txBody>
          <a:bodyPr>
            <a:normAutofit fontScale="90000"/>
          </a:bodyPr>
          <a:lstStyle/>
          <a:p>
            <a:pPr algn="l"/>
            <a:r>
              <a:rPr lang="en-US" altLang="ja-JP" sz="5300" dirty="0">
                <a:solidFill>
                  <a:schemeClr val="tx1"/>
                </a:solidFill>
                <a:latin typeface="HGP創英角ｺﾞｼｯｸUB" panose="020B0900000000000000" pitchFamily="50" charset="-128"/>
                <a:ea typeface="HGP創英角ｺﾞｼｯｸUB" panose="020B0900000000000000" pitchFamily="50" charset="-128"/>
              </a:rPr>
              <a:t>(4)</a:t>
            </a:r>
            <a:r>
              <a:rPr lang="ja-JP" altLang="en-US" sz="5300" dirty="0">
                <a:solidFill>
                  <a:schemeClr val="tx1"/>
                </a:solidFill>
                <a:latin typeface="HGP創英角ｺﾞｼｯｸUB" panose="020B0900000000000000" pitchFamily="50" charset="-128"/>
                <a:ea typeface="HGP創英角ｺﾞｼｯｸUB" panose="020B0900000000000000" pitchFamily="50" charset="-128"/>
              </a:rPr>
              <a:t>カリキュラム・マネジメント</a:t>
            </a:r>
            <a:br>
              <a:rPr kumimoji="1" lang="en-US" altLang="ja-JP" sz="5300" dirty="0">
                <a:solidFill>
                  <a:schemeClr val="tx1"/>
                </a:solidFill>
                <a:latin typeface="HGP創英角ｺﾞｼｯｸUB" panose="020B0900000000000000" pitchFamily="50" charset="-128"/>
                <a:ea typeface="HGP創英角ｺﾞｼｯｸUB" panose="020B0900000000000000" pitchFamily="50" charset="-128"/>
              </a:rPr>
            </a:br>
            <a:r>
              <a:rPr kumimoji="1" lang="ja-JP" altLang="en-US" sz="5300" dirty="0">
                <a:solidFill>
                  <a:schemeClr val="tx1"/>
                </a:solidFill>
                <a:latin typeface="HGP創英角ｺﾞｼｯｸUB" panose="020B0900000000000000" pitchFamily="50" charset="-128"/>
                <a:ea typeface="HGP創英角ｺﾞｼｯｸUB" panose="020B0900000000000000" pitchFamily="50" charset="-128"/>
              </a:rPr>
              <a:t>　</a:t>
            </a:r>
            <a:r>
              <a:rPr kumimoji="1" lang="ja-JP" altLang="en-US" sz="3600" dirty="0" err="1">
                <a:solidFill>
                  <a:schemeClr val="tx1"/>
                </a:solidFill>
                <a:latin typeface="HGP創英角ｺﾞｼｯｸUB" panose="020B0900000000000000" pitchFamily="50" charset="-128"/>
                <a:ea typeface="HGP創英角ｺﾞｼｯｸUB" panose="020B0900000000000000" pitchFamily="50" charset="-128"/>
              </a:rPr>
              <a:t>ー</a:t>
            </a:r>
            <a:r>
              <a:rPr kumimoji="1" lang="ja-JP" altLang="en-US" sz="3600" dirty="0">
                <a:solidFill>
                  <a:schemeClr val="tx1"/>
                </a:solidFill>
                <a:latin typeface="HGP創英角ｺﾞｼｯｸUB" panose="020B0900000000000000" pitchFamily="50" charset="-128"/>
                <a:ea typeface="HGP創英角ｺﾞｼｯｸUB" panose="020B0900000000000000" pitchFamily="50" charset="-128"/>
              </a:rPr>
              <a:t>教育課程を軸とした学校教育の改善・充実</a:t>
            </a:r>
            <a:r>
              <a:rPr kumimoji="1" lang="ja-JP" altLang="en-US" sz="3600" dirty="0" err="1">
                <a:solidFill>
                  <a:schemeClr val="tx1"/>
                </a:solidFill>
                <a:latin typeface="HGP創英角ｺﾞｼｯｸUB" panose="020B0900000000000000" pitchFamily="50" charset="-128"/>
                <a:ea typeface="HGP創英角ｺﾞｼｯｸUB" panose="020B0900000000000000" pitchFamily="50" charset="-128"/>
              </a:rPr>
              <a:t>ー</a:t>
            </a:r>
            <a:endParaRPr kumimoji="1" lang="ja-JP" altLang="en-US" sz="3600"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77414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正方形/長方形 19"/>
          <p:cNvSpPr>
            <a:spLocks noChangeArrowheads="1"/>
          </p:cNvSpPr>
          <p:nvPr/>
        </p:nvSpPr>
        <p:spPr bwMode="auto">
          <a:xfrm>
            <a:off x="85020" y="1293443"/>
            <a:ext cx="8937347" cy="424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526" tIns="40264" rIns="80526" bIns="40264">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26789" indent="-326789" defTabSz="806286" eaLnBrk="1" hangingPunct="1">
              <a:lnSpc>
                <a:spcPct val="150000"/>
              </a:lnSpc>
              <a:spcBef>
                <a:spcPct val="0"/>
              </a:spcBef>
              <a:spcAft>
                <a:spcPts val="554"/>
              </a:spcAft>
              <a:buNone/>
              <a:defRPr/>
            </a:pPr>
            <a:r>
              <a:rPr lang="ja-JP" altLang="en-US" sz="2215" kern="0" dirty="0">
                <a:solidFill>
                  <a:srgbClr val="000000"/>
                </a:solidFill>
                <a:latin typeface="HGP明朝E" pitchFamily="18" charset="-128"/>
                <a:ea typeface="HGP明朝E" pitchFamily="18" charset="-128"/>
              </a:rPr>
              <a:t>①　各教科等の教育内容を相互の関係で捉え、学校の教育目標を踏まえた教科横断的な視点で、その目標の達成に必要な教育の内容を組織的に配列していく。</a:t>
            </a:r>
            <a:endParaRPr lang="en-US" altLang="ja-JP" sz="2215" kern="0" dirty="0">
              <a:solidFill>
                <a:srgbClr val="000000"/>
              </a:solidFill>
              <a:latin typeface="HGP明朝E" pitchFamily="18" charset="-128"/>
              <a:ea typeface="HGP明朝E" pitchFamily="18" charset="-128"/>
            </a:endParaRPr>
          </a:p>
          <a:p>
            <a:pPr marL="326789" indent="-326789" defTabSz="806286" eaLnBrk="1" hangingPunct="1">
              <a:lnSpc>
                <a:spcPct val="150000"/>
              </a:lnSpc>
              <a:spcBef>
                <a:spcPct val="0"/>
              </a:spcBef>
              <a:spcAft>
                <a:spcPts val="554"/>
              </a:spcAft>
              <a:buNone/>
              <a:defRPr/>
            </a:pPr>
            <a:r>
              <a:rPr lang="ja-JP" altLang="en-US" sz="2215" kern="0" dirty="0">
                <a:solidFill>
                  <a:srgbClr val="000000"/>
                </a:solidFill>
                <a:latin typeface="HGP明朝E" pitchFamily="18" charset="-128"/>
                <a:ea typeface="HGP明朝E" pitchFamily="18" charset="-128"/>
              </a:rPr>
              <a:t>②　教育内容の質の向上に向けて、子供たちの姿や地域の現状等に関する調査や各種データ等に基づき、教育課程を編成し、実施し、評価して改善を図る一連のＰＤＣＡサイクルを確立する。</a:t>
            </a:r>
            <a:endParaRPr lang="en-US" altLang="ja-JP" sz="2215" kern="0" dirty="0">
              <a:solidFill>
                <a:srgbClr val="000000"/>
              </a:solidFill>
              <a:latin typeface="HGP明朝E" pitchFamily="18" charset="-128"/>
              <a:ea typeface="HGP明朝E" pitchFamily="18" charset="-128"/>
            </a:endParaRPr>
          </a:p>
          <a:p>
            <a:pPr marL="326789" indent="-326789" defTabSz="806286" eaLnBrk="1" hangingPunct="1">
              <a:lnSpc>
                <a:spcPct val="150000"/>
              </a:lnSpc>
              <a:spcBef>
                <a:spcPct val="0"/>
              </a:spcBef>
              <a:spcAft>
                <a:spcPts val="554"/>
              </a:spcAft>
              <a:buNone/>
              <a:defRPr/>
            </a:pPr>
            <a:r>
              <a:rPr lang="ja-JP" altLang="en-US" sz="2215" kern="0" dirty="0">
                <a:solidFill>
                  <a:srgbClr val="000000"/>
                </a:solidFill>
                <a:latin typeface="HGP明朝E" pitchFamily="18" charset="-128"/>
                <a:ea typeface="HGP明朝E" pitchFamily="18" charset="-128"/>
              </a:rPr>
              <a:t>③　</a:t>
            </a:r>
            <a:r>
              <a:rPr lang="ja-JP" altLang="en-US" sz="2215" kern="0" dirty="0">
                <a:solidFill>
                  <a:prstClr val="black"/>
                </a:solidFill>
                <a:latin typeface="HGP明朝E" pitchFamily="18" charset="-128"/>
                <a:ea typeface="HGP明朝E" pitchFamily="18" charset="-128"/>
              </a:rPr>
              <a:t>教育内容と、教育活動に必要な人的・物的資源等を、地域等の外部の資源も含めて活用しながら効果的に組み合わせる。</a:t>
            </a:r>
          </a:p>
        </p:txBody>
      </p:sp>
      <p:sp>
        <p:nvSpPr>
          <p:cNvPr id="6" name="正方形/長方形 88"/>
          <p:cNvSpPr/>
          <p:nvPr/>
        </p:nvSpPr>
        <p:spPr>
          <a:xfrm>
            <a:off x="0" y="238859"/>
            <a:ext cx="9144014" cy="531384"/>
          </a:xfrm>
          <a:prstGeom prst="rect">
            <a:avLst/>
          </a:prstGeom>
          <a:solidFill>
            <a:schemeClr val="accent4">
              <a:lumMod val="50000"/>
            </a:schemeClr>
          </a:solidFill>
          <a:ln w="25400" cap="flat" cmpd="sng" algn="ctr">
            <a:noFill/>
            <a:prstDash val="solid"/>
          </a:ln>
          <a:effectLst/>
          <a:extLst/>
        </p:spPr>
        <p:txBody>
          <a:bodyPr vert="horz" wrap="square" lIns="80296" tIns="40147" rIns="80296" bIns="40147" numCol="1" anchor="ctr" anchorCtr="0" compatLnSpc="1">
            <a:prstTxWarp prst="textNoShape">
              <a:avLst/>
            </a:prstTxWarp>
          </a:bodyPr>
          <a:lstStyle/>
          <a:p>
            <a:pPr algn="ctr" defTabSz="802964" fontAlgn="base">
              <a:spcBef>
                <a:spcPct val="0"/>
              </a:spcBef>
              <a:spcAft>
                <a:spcPct val="0"/>
              </a:spcAft>
              <a:defRPr/>
            </a:pPr>
            <a:r>
              <a:rPr lang="ja-JP" altLang="en-US" sz="2215" kern="0" dirty="0">
                <a:solidFill>
                  <a:prstClr val="white"/>
                </a:solidFill>
                <a:latin typeface="ＤＨＰ平成ゴシックW5" panose="020B0500000000000000" pitchFamily="50" charset="-128"/>
                <a:ea typeface="ＤＨＰ平成ゴシックW5" panose="020B0500000000000000" pitchFamily="50" charset="-128"/>
              </a:rPr>
              <a:t>カリキュラム・マネジメントの３つの側面</a:t>
            </a:r>
          </a:p>
        </p:txBody>
      </p:sp>
    </p:spTree>
    <p:extLst>
      <p:ext uri="{BB962C8B-B14F-4D97-AF65-F5344CB8AC3E}">
        <p14:creationId xmlns:p14="http://schemas.microsoft.com/office/powerpoint/2010/main" val="5873469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2790C-0AEC-47EE-8C54-0C542C3C94AB}"/>
              </a:ext>
            </a:extLst>
          </p:cNvPr>
          <p:cNvSpPr>
            <a:spLocks noGrp="1"/>
          </p:cNvSpPr>
          <p:nvPr>
            <p:ph type="title"/>
          </p:nvPr>
        </p:nvSpPr>
        <p:spPr>
          <a:xfrm>
            <a:off x="467544" y="1628800"/>
            <a:ext cx="8496944" cy="1944216"/>
          </a:xfrm>
        </p:spPr>
        <p:txBody>
          <a:bodyPr>
            <a:normAutofit/>
          </a:bodyPr>
          <a:lstStyle/>
          <a:p>
            <a:pPr algn="l"/>
            <a:r>
              <a:rPr lang="en-US" altLang="ja-JP" sz="5300" dirty="0">
                <a:solidFill>
                  <a:schemeClr val="tx1"/>
                </a:solidFill>
                <a:latin typeface="HGP創英角ｺﾞｼｯｸUB" panose="020B0900000000000000" pitchFamily="50" charset="-128"/>
                <a:ea typeface="HGP創英角ｺﾞｼｯｸUB" panose="020B0900000000000000" pitchFamily="50" charset="-128"/>
              </a:rPr>
              <a:t>(5)</a:t>
            </a:r>
            <a:r>
              <a:rPr lang="ja-JP" altLang="en-US" sz="5300" dirty="0">
                <a:solidFill>
                  <a:schemeClr val="tx1"/>
                </a:solidFill>
                <a:latin typeface="HGP創英角ｺﾞｼｯｸUB" panose="020B0900000000000000" pitchFamily="50" charset="-128"/>
                <a:ea typeface="HGP創英角ｺﾞｼｯｸUB" panose="020B0900000000000000" pitchFamily="50" charset="-128"/>
              </a:rPr>
              <a:t>何を学ぶか</a:t>
            </a:r>
            <a:br>
              <a:rPr kumimoji="1" lang="en-US" altLang="ja-JP" sz="5300" dirty="0">
                <a:solidFill>
                  <a:schemeClr val="tx1"/>
                </a:solidFill>
                <a:latin typeface="HGP創英角ｺﾞｼｯｸUB" panose="020B0900000000000000" pitchFamily="50" charset="-128"/>
                <a:ea typeface="HGP創英角ｺﾞｼｯｸUB" panose="020B0900000000000000" pitchFamily="50" charset="-128"/>
              </a:rPr>
            </a:br>
            <a:r>
              <a:rPr kumimoji="1" lang="ja-JP" altLang="en-US" sz="5300" dirty="0">
                <a:solidFill>
                  <a:schemeClr val="tx1"/>
                </a:solidFill>
                <a:latin typeface="HGP創英角ｺﾞｼｯｸUB" panose="020B0900000000000000" pitchFamily="50" charset="-128"/>
                <a:ea typeface="HGP創英角ｺﾞｼｯｸUB" panose="020B0900000000000000" pitchFamily="50" charset="-128"/>
              </a:rPr>
              <a:t>　　</a:t>
            </a:r>
            <a:r>
              <a:rPr kumimoji="1" lang="ja-JP" altLang="en-US" sz="3600" dirty="0" err="1">
                <a:solidFill>
                  <a:schemeClr val="tx1"/>
                </a:solidFill>
                <a:latin typeface="HGP創英角ｺﾞｼｯｸUB" panose="020B0900000000000000" pitchFamily="50" charset="-128"/>
                <a:ea typeface="HGP創英角ｺﾞｼｯｸUB" panose="020B0900000000000000" pitchFamily="50" charset="-128"/>
              </a:rPr>
              <a:t>ー</a:t>
            </a:r>
            <a:r>
              <a:rPr kumimoji="1" lang="ja-JP" altLang="en-US" sz="3600" dirty="0">
                <a:solidFill>
                  <a:schemeClr val="tx1"/>
                </a:solidFill>
                <a:latin typeface="HGP創英角ｺﾞｼｯｸUB" panose="020B0900000000000000" pitchFamily="50" charset="-128"/>
                <a:ea typeface="HGP創英角ｺﾞｼｯｸUB" panose="020B0900000000000000" pitchFamily="50" charset="-128"/>
              </a:rPr>
              <a:t>具体的な教育内容の改善・充実ー</a:t>
            </a:r>
          </a:p>
        </p:txBody>
      </p:sp>
    </p:spTree>
    <p:extLst>
      <p:ext uri="{BB962C8B-B14F-4D97-AF65-F5344CB8AC3E}">
        <p14:creationId xmlns:p14="http://schemas.microsoft.com/office/powerpoint/2010/main" val="140061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7B3FB3D6-FB87-4A27-B496-AFBFC86E93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528" y="980728"/>
            <a:ext cx="9671778" cy="4473197"/>
          </a:xfrm>
        </p:spPr>
      </p:pic>
    </p:spTree>
    <p:extLst>
      <p:ext uri="{BB962C8B-B14F-4D97-AF65-F5344CB8AC3E}">
        <p14:creationId xmlns:p14="http://schemas.microsoft.com/office/powerpoint/2010/main" val="238197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2790C-0AEC-47EE-8C54-0C542C3C94AB}"/>
              </a:ext>
            </a:extLst>
          </p:cNvPr>
          <p:cNvSpPr>
            <a:spLocks noGrp="1"/>
          </p:cNvSpPr>
          <p:nvPr>
            <p:ph type="title"/>
          </p:nvPr>
        </p:nvSpPr>
        <p:spPr>
          <a:xfrm>
            <a:off x="467544" y="1628800"/>
            <a:ext cx="8496944" cy="1944216"/>
          </a:xfrm>
        </p:spPr>
        <p:txBody>
          <a:bodyPr>
            <a:normAutofit/>
          </a:bodyPr>
          <a:lstStyle/>
          <a:p>
            <a:pPr algn="l"/>
            <a:r>
              <a:rPr lang="en-US" altLang="ja-JP" sz="5300" dirty="0">
                <a:solidFill>
                  <a:schemeClr val="tx1"/>
                </a:solidFill>
                <a:latin typeface="HGP創英角ｺﾞｼｯｸUB" panose="020B0900000000000000" pitchFamily="50" charset="-128"/>
                <a:ea typeface="HGP創英角ｺﾞｼｯｸUB" panose="020B0900000000000000" pitchFamily="50" charset="-128"/>
              </a:rPr>
              <a:t>(6)</a:t>
            </a:r>
            <a:r>
              <a:rPr lang="ja-JP" altLang="en-US" sz="5300" dirty="0">
                <a:solidFill>
                  <a:schemeClr val="tx1"/>
                </a:solidFill>
                <a:latin typeface="HGP創英角ｺﾞｼｯｸUB" panose="020B0900000000000000" pitchFamily="50" charset="-128"/>
                <a:ea typeface="HGP創英角ｺﾞｼｯｸUB" panose="020B0900000000000000" pitchFamily="50" charset="-128"/>
              </a:rPr>
              <a:t>何が身に付いたか</a:t>
            </a:r>
            <a:br>
              <a:rPr kumimoji="1" lang="en-US" altLang="ja-JP" sz="5300" dirty="0">
                <a:solidFill>
                  <a:schemeClr val="tx1"/>
                </a:solidFill>
                <a:latin typeface="HGP創英角ｺﾞｼｯｸUB" panose="020B0900000000000000" pitchFamily="50" charset="-128"/>
                <a:ea typeface="HGP創英角ｺﾞｼｯｸUB" panose="020B0900000000000000" pitchFamily="50" charset="-128"/>
              </a:rPr>
            </a:br>
            <a:r>
              <a:rPr kumimoji="1" lang="ja-JP" altLang="en-US" sz="5300" dirty="0">
                <a:solidFill>
                  <a:schemeClr val="tx1"/>
                </a:solidFill>
                <a:latin typeface="HGP創英角ｺﾞｼｯｸUB" panose="020B0900000000000000" pitchFamily="50" charset="-128"/>
                <a:ea typeface="HGP創英角ｺﾞｼｯｸUB" panose="020B0900000000000000" pitchFamily="50" charset="-128"/>
              </a:rPr>
              <a:t>　　</a:t>
            </a:r>
            <a:r>
              <a:rPr kumimoji="1" lang="ja-JP" altLang="en-US" sz="3600" dirty="0" err="1">
                <a:solidFill>
                  <a:schemeClr val="tx1"/>
                </a:solidFill>
                <a:latin typeface="HGP創英角ｺﾞｼｯｸUB" panose="020B0900000000000000" pitchFamily="50" charset="-128"/>
                <a:ea typeface="HGP創英角ｺﾞｼｯｸUB" panose="020B0900000000000000" pitchFamily="50" charset="-128"/>
              </a:rPr>
              <a:t>ー</a:t>
            </a:r>
            <a:r>
              <a:rPr kumimoji="1" lang="ja-JP" altLang="en-US" sz="3600" dirty="0">
                <a:solidFill>
                  <a:schemeClr val="tx1"/>
                </a:solidFill>
                <a:latin typeface="HGP創英角ｺﾞｼｯｸUB" panose="020B0900000000000000" pitchFamily="50" charset="-128"/>
                <a:ea typeface="HGP創英角ｺﾞｼｯｸUB" panose="020B0900000000000000" pitchFamily="50" charset="-128"/>
              </a:rPr>
              <a:t>学習評価の充実ー</a:t>
            </a:r>
          </a:p>
        </p:txBody>
      </p:sp>
    </p:spTree>
    <p:extLst>
      <p:ext uri="{BB962C8B-B14F-4D97-AF65-F5344CB8AC3E}">
        <p14:creationId xmlns:p14="http://schemas.microsoft.com/office/powerpoint/2010/main" val="3742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角丸四角形 80"/>
          <p:cNvSpPr/>
          <p:nvPr/>
        </p:nvSpPr>
        <p:spPr>
          <a:xfrm>
            <a:off x="5439360" y="1865673"/>
            <a:ext cx="3682511" cy="4578350"/>
          </a:xfrm>
          <a:prstGeom prst="roundRect">
            <a:avLst>
              <a:gd name="adj" fmla="val 9833"/>
            </a:avLst>
          </a:prstGeom>
          <a:gradFill>
            <a:gsLst>
              <a:gs pos="0">
                <a:srgbClr val="FFFFCC"/>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88377" tIns="44195" rIns="88377" bIns="44195" anchor="ctr"/>
          <a:lstStyle/>
          <a:p>
            <a:pPr marL="0" marR="0" lvl="0" indent="0" algn="ctr" defTabSz="885512" eaLnBrk="1" fontAlgn="base" latinLnBrk="0" hangingPunct="1">
              <a:lnSpc>
                <a:spcPct val="100000"/>
              </a:lnSpc>
              <a:spcBef>
                <a:spcPct val="0"/>
              </a:spcBef>
              <a:spcAft>
                <a:spcPct val="0"/>
              </a:spcAft>
              <a:buClrTx/>
              <a:buSzTx/>
              <a:buFontTx/>
              <a:buNone/>
              <a:tabLst/>
              <a:defRPr/>
            </a:pPr>
            <a:endParaRPr kumimoji="0" lang="ja-JP" altLang="en-US" sz="1900" b="0" i="0" u="none" strike="noStrike" kern="0" cap="none" spc="0" normalizeH="0" baseline="0" noProof="0" dirty="0">
              <a:ln>
                <a:noFill/>
              </a:ln>
              <a:solidFill>
                <a:prstClr val="black"/>
              </a:solidFill>
              <a:effectLst/>
              <a:uLnTx/>
              <a:uFillTx/>
            </a:endParaRPr>
          </a:p>
        </p:txBody>
      </p:sp>
      <p:sp>
        <p:nvSpPr>
          <p:cNvPr id="16" name="角丸四角形 15"/>
          <p:cNvSpPr/>
          <p:nvPr/>
        </p:nvSpPr>
        <p:spPr>
          <a:xfrm>
            <a:off x="398" y="1866037"/>
            <a:ext cx="5341328" cy="4606925"/>
          </a:xfrm>
          <a:prstGeom prst="roundRect">
            <a:avLst>
              <a:gd name="adj" fmla="val 9833"/>
            </a:avLst>
          </a:prstGeom>
          <a:gradFill>
            <a:gsLst>
              <a:gs pos="0">
                <a:srgbClr val="FFFFCC"/>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88377" tIns="44195" rIns="88377" bIns="44195" anchor="ctr"/>
          <a:lstStyle/>
          <a:p>
            <a:pPr marL="0" marR="0" lvl="0" indent="0" algn="ctr" defTabSz="885512" eaLnBrk="1" fontAlgn="base" latinLnBrk="0" hangingPunct="1">
              <a:lnSpc>
                <a:spcPct val="100000"/>
              </a:lnSpc>
              <a:spcBef>
                <a:spcPct val="0"/>
              </a:spcBef>
              <a:spcAft>
                <a:spcPct val="0"/>
              </a:spcAft>
              <a:buClrTx/>
              <a:buSzTx/>
              <a:buFontTx/>
              <a:buNone/>
              <a:tabLst/>
              <a:defRPr/>
            </a:pPr>
            <a:endParaRPr kumimoji="0" lang="ja-JP" altLang="en-US" sz="1900" b="0" i="0" u="none" strike="noStrike" kern="0" cap="none" spc="0" normalizeH="0" baseline="0" noProof="0" dirty="0">
              <a:ln>
                <a:noFill/>
              </a:ln>
              <a:solidFill>
                <a:prstClr val="black"/>
              </a:solidFill>
              <a:effectLst/>
              <a:uLnTx/>
              <a:uFillTx/>
            </a:endParaRPr>
          </a:p>
        </p:txBody>
      </p:sp>
      <p:sp>
        <p:nvSpPr>
          <p:cNvPr id="73" name="角丸四角形 72"/>
          <p:cNvSpPr/>
          <p:nvPr/>
        </p:nvSpPr>
        <p:spPr>
          <a:xfrm>
            <a:off x="174278" y="2731908"/>
            <a:ext cx="2370992" cy="3683000"/>
          </a:xfrm>
          <a:prstGeom prst="roundRect">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lIns="88377" tIns="44195" rIns="88377" bIns="44195" anchor="ctr"/>
          <a:lstStyle/>
          <a:p>
            <a:pPr marL="0" marR="0" lvl="0" indent="0" algn="ctr" defTabSz="885512" eaLnBrk="1" fontAlgn="base" latinLnBrk="0" hangingPunct="1">
              <a:lnSpc>
                <a:spcPct val="100000"/>
              </a:lnSpc>
              <a:spcBef>
                <a:spcPct val="0"/>
              </a:spcBef>
              <a:spcAft>
                <a:spcPct val="0"/>
              </a:spcAft>
              <a:buClrTx/>
              <a:buSzTx/>
              <a:buFontTx/>
              <a:buNone/>
              <a:tabLst/>
              <a:defRPr/>
            </a:pPr>
            <a:endParaRPr kumimoji="0" lang="ja-JP" altLang="en-US" sz="1900" b="0" i="0" u="none" strike="noStrike" kern="0" cap="none" spc="0" normalizeH="0" baseline="0" noProof="0" dirty="0">
              <a:ln>
                <a:noFill/>
              </a:ln>
              <a:solidFill>
                <a:prstClr val="black"/>
              </a:solidFill>
              <a:effectLst/>
              <a:uLnTx/>
              <a:uFillTx/>
            </a:endParaRPr>
          </a:p>
        </p:txBody>
      </p:sp>
      <p:sp>
        <p:nvSpPr>
          <p:cNvPr id="13" name="角丸四角形 12"/>
          <p:cNvSpPr/>
          <p:nvPr/>
        </p:nvSpPr>
        <p:spPr>
          <a:xfrm>
            <a:off x="352778" y="4962346"/>
            <a:ext cx="2066192" cy="5715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9612" tIns="44195" rIns="69612" bIns="44195" anchor="ctr"/>
          <a:lstStyle/>
          <a:p>
            <a:pPr marL="0" marR="0" lvl="0" indent="0" algn="ctr" defTabSz="885512"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技能</a:t>
            </a:r>
          </a:p>
        </p:txBody>
      </p:sp>
      <p:sp>
        <p:nvSpPr>
          <p:cNvPr id="55" name="角丸四角形 54"/>
          <p:cNvSpPr/>
          <p:nvPr/>
        </p:nvSpPr>
        <p:spPr>
          <a:xfrm>
            <a:off x="348223" y="3520896"/>
            <a:ext cx="2067659" cy="5715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9612" tIns="44195" rIns="69612" bIns="44195" anchor="ctr"/>
          <a:lstStyle/>
          <a:p>
            <a:pPr marL="0" marR="0" lvl="0" indent="0" algn="ctr" defTabSz="885512" eaLnBrk="1" fontAlgn="base" latinLnBrk="0" hangingPunct="1">
              <a:lnSpc>
                <a:spcPct val="100000"/>
              </a:lnSpc>
              <a:spcBef>
                <a:spcPct val="0"/>
              </a:spcBef>
              <a:spcAft>
                <a:spcPct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関心・意欲・態度</a:t>
            </a:r>
          </a:p>
        </p:txBody>
      </p:sp>
      <p:sp>
        <p:nvSpPr>
          <p:cNvPr id="56" name="角丸四角形 55"/>
          <p:cNvSpPr/>
          <p:nvPr/>
        </p:nvSpPr>
        <p:spPr>
          <a:xfrm>
            <a:off x="348223" y="4305121"/>
            <a:ext cx="2067659" cy="5715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9612" tIns="44195" rIns="69612" bIns="44195" anchor="ctr"/>
          <a:lstStyle/>
          <a:p>
            <a:pPr marL="0" marR="0" lvl="0" indent="0" algn="ctr" defTabSz="885512" eaLnBrk="1" fontAlgn="base" latinLnBrk="0" hangingPunct="1">
              <a:lnSpc>
                <a:spcPct val="100000"/>
              </a:lnSpc>
              <a:spcBef>
                <a:spcPct val="0"/>
              </a:spcBef>
              <a:spcAft>
                <a:spcPct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思考・判断・表現</a:t>
            </a:r>
          </a:p>
        </p:txBody>
      </p:sp>
      <p:sp>
        <p:nvSpPr>
          <p:cNvPr id="57" name="角丸四角形 56"/>
          <p:cNvSpPr/>
          <p:nvPr/>
        </p:nvSpPr>
        <p:spPr>
          <a:xfrm>
            <a:off x="348223" y="5637033"/>
            <a:ext cx="2067659" cy="5715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9612" tIns="44195" rIns="69612" bIns="44195" anchor="ctr"/>
          <a:lstStyle/>
          <a:p>
            <a:pPr marL="0" marR="0" lvl="0" indent="0" algn="ctr" defTabSz="885512"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知識・理解</a:t>
            </a:r>
          </a:p>
        </p:txBody>
      </p:sp>
      <p:sp>
        <p:nvSpPr>
          <p:cNvPr id="363535" name="Text Box 10"/>
          <p:cNvSpPr txBox="1">
            <a:spLocks noChangeArrowheads="1"/>
          </p:cNvSpPr>
          <p:nvPr/>
        </p:nvSpPr>
        <p:spPr bwMode="auto">
          <a:xfrm>
            <a:off x="202234" y="1556792"/>
            <a:ext cx="3547696" cy="331788"/>
          </a:xfrm>
          <a:prstGeom prst="rect">
            <a:avLst/>
          </a:prstGeom>
          <a:solidFill>
            <a:srgbClr val="FFFFCC"/>
          </a:solidFill>
          <a:ln w="9525">
            <a:solidFill>
              <a:srgbClr val="FFC000"/>
            </a:solidFill>
            <a:miter lim="800000"/>
            <a:headEnd/>
            <a:tailEnd/>
          </a:ln>
        </p:spPr>
        <p:txBody>
          <a:bodyPr lIns="88377" tIns="44195" rIns="88377" bIns="44195"/>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ゴシック" pitchFamily="49"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ゴシック" pitchFamily="49"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ゴシック" pitchFamily="49"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9pPr>
          </a:lstStyle>
          <a:p>
            <a:pPr marL="177800" marR="0" lvl="0" indent="-177800" algn="ctr" defTabSz="885512" eaLnBrk="1" fontAlgn="base" latinLnBrk="0" hangingPunct="1">
              <a:lnSpc>
                <a:spcPct val="120000"/>
              </a:lnSpc>
              <a:spcBef>
                <a:spcPct val="20000"/>
              </a:spcBef>
              <a:spcAft>
                <a:spcPct val="0"/>
              </a:spcAft>
              <a:buClrTx/>
              <a:buSzTx/>
              <a:buFont typeface="Arial" pitchFamily="34" charset="0"/>
              <a:buNone/>
              <a:tabLst/>
              <a:defRPr/>
            </a:pPr>
            <a:r>
              <a:rPr kumimoji="1" lang="ja-JP" altLang="en-US" sz="1400" b="1" i="0" u="none" strike="noStrike" kern="0" cap="none" spc="0" normalizeH="0" baseline="0" noProof="0" dirty="0">
                <a:ln>
                  <a:noFill/>
                </a:ln>
                <a:solidFill>
                  <a:srgbClr val="002060"/>
                </a:solidFill>
                <a:effectLst/>
                <a:uLnTx/>
                <a:uFillTx/>
                <a:latin typeface="Arial" pitchFamily="34" charset="0"/>
                <a:ea typeface="ＭＳ Ｐゴシック" pitchFamily="50" charset="-128"/>
              </a:rPr>
              <a:t>学力の３つの要素と評価の観点との整理</a:t>
            </a:r>
          </a:p>
        </p:txBody>
      </p:sp>
      <p:grpSp>
        <p:nvGrpSpPr>
          <p:cNvPr id="2" name="グループ化 1"/>
          <p:cNvGrpSpPr/>
          <p:nvPr/>
        </p:nvGrpSpPr>
        <p:grpSpPr>
          <a:xfrm>
            <a:off x="2910283" y="2671638"/>
            <a:ext cx="2398835" cy="3741333"/>
            <a:chOff x="209550" y="2776942"/>
            <a:chExt cx="2598738" cy="3741333"/>
          </a:xfrm>
        </p:grpSpPr>
        <p:sp>
          <p:nvSpPr>
            <p:cNvPr id="5" name="角丸四角形 4"/>
            <p:cNvSpPr/>
            <p:nvPr/>
          </p:nvSpPr>
          <p:spPr>
            <a:xfrm>
              <a:off x="209550" y="3080423"/>
              <a:ext cx="2598738" cy="3437852"/>
            </a:xfrm>
            <a:prstGeom prst="roundRect">
              <a:avLst/>
            </a:prstGeom>
            <a:gradFill flip="none" rotWithShape="1">
              <a:gsLst>
                <a:gs pos="0">
                  <a:srgbClr val="FFD1D1"/>
                </a:gs>
                <a:gs pos="35000">
                  <a:srgbClr val="FFDEDD"/>
                </a:gs>
                <a:gs pos="100000">
                  <a:schemeClr val="accent2">
                    <a:tint val="15000"/>
                    <a:satMod val="35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lIns="91009" tIns="45504" rIns="91009" bIns="45504" anchor="ctr"/>
            <a:lstStyle/>
            <a:p>
              <a:pPr marL="0" marR="0" lvl="0" indent="0" algn="ctr" defTabSz="885512" eaLnBrk="1" fontAlgn="base" latinLnBrk="0" hangingPunct="1">
                <a:lnSpc>
                  <a:spcPct val="100000"/>
                </a:lnSpc>
                <a:spcBef>
                  <a:spcPct val="0"/>
                </a:spcBef>
                <a:spcAft>
                  <a:spcPct val="0"/>
                </a:spcAft>
                <a:buClrTx/>
                <a:buSzTx/>
                <a:buFontTx/>
                <a:buNone/>
                <a:tabLst/>
                <a:defRPr/>
              </a:pPr>
              <a:endParaRPr kumimoji="0" lang="ja-JP" altLang="en-US" sz="1900" b="0" i="0" u="none" strike="noStrike" kern="0" cap="none" spc="0" normalizeH="0" baseline="0" noProof="0" dirty="0">
                <a:ln>
                  <a:noFill/>
                </a:ln>
                <a:solidFill>
                  <a:prstClr val="black"/>
                </a:solidFill>
                <a:effectLst/>
                <a:uLnTx/>
                <a:uFillTx/>
              </a:endParaRPr>
            </a:p>
          </p:txBody>
        </p:sp>
        <p:sp>
          <p:nvSpPr>
            <p:cNvPr id="8" name="角丸四角形 7"/>
            <p:cNvSpPr/>
            <p:nvPr/>
          </p:nvSpPr>
          <p:spPr>
            <a:xfrm>
              <a:off x="411956" y="5537158"/>
              <a:ext cx="2219325" cy="77152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009" tIns="45504" rIns="91009" bIns="45504" anchor="ctr"/>
            <a:lstStyle/>
            <a:p>
              <a:pPr marL="0" marR="0" lvl="0" indent="0" algn="ctr" defTabSz="885512"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主体的に学習に</a:t>
              </a:r>
              <a:endParaRPr kumimoji="0" lang="en-US" altLang="ja-JP" sz="20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a:p>
              <a:pPr marL="0" marR="0" lvl="0" indent="0" algn="ctr" defTabSz="885512"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取り組む態度</a:t>
              </a:r>
            </a:p>
          </p:txBody>
        </p:sp>
        <p:sp>
          <p:nvSpPr>
            <p:cNvPr id="9" name="角丸四角形 8"/>
            <p:cNvSpPr/>
            <p:nvPr/>
          </p:nvSpPr>
          <p:spPr>
            <a:xfrm>
              <a:off x="405090" y="4710830"/>
              <a:ext cx="2219325" cy="71437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009" tIns="45504" rIns="91009" bIns="45504" anchor="ctr"/>
            <a:lstStyle/>
            <a:p>
              <a:pPr marL="0" marR="0" lvl="0" indent="0" algn="ctr" defTabSz="885512"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思考力・判断力</a:t>
              </a:r>
              <a:endParaRPr kumimoji="0" lang="en-US" altLang="ja-JP" sz="20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a:p>
              <a:pPr marL="0" marR="0" lvl="0" indent="0" algn="ctr" defTabSz="885512"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・表現力等</a:t>
              </a:r>
              <a:endParaRPr kumimoji="0" lang="en-US" altLang="ja-JP" sz="20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p:txBody>
        </p:sp>
        <p:sp>
          <p:nvSpPr>
            <p:cNvPr id="10" name="角丸四角形 9"/>
            <p:cNvSpPr/>
            <p:nvPr/>
          </p:nvSpPr>
          <p:spPr>
            <a:xfrm>
              <a:off x="411956" y="3811991"/>
              <a:ext cx="2219325" cy="77152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009" tIns="45504" rIns="91009" bIns="45504" anchor="ctr"/>
            <a:lstStyle/>
            <a:p>
              <a:pPr marL="0" marR="0" lvl="0" indent="0" algn="ctr" defTabSz="885512"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知識及び技能</a:t>
              </a:r>
            </a:p>
          </p:txBody>
        </p:sp>
        <p:sp>
          <p:nvSpPr>
            <p:cNvPr id="14" name="正方形/長方形 13"/>
            <p:cNvSpPr/>
            <p:nvPr/>
          </p:nvSpPr>
          <p:spPr>
            <a:xfrm>
              <a:off x="522288" y="2776942"/>
              <a:ext cx="1998662" cy="849312"/>
            </a:xfrm>
            <a:prstGeom prst="rect">
              <a:avLst/>
            </a:prstGeom>
            <a:solidFill>
              <a:srgbClr val="FFD1D1"/>
            </a:solidFill>
          </p:spPr>
          <p:style>
            <a:lnRef idx="1">
              <a:schemeClr val="accent2"/>
            </a:lnRef>
            <a:fillRef idx="2">
              <a:schemeClr val="accent2"/>
            </a:fillRef>
            <a:effectRef idx="1">
              <a:schemeClr val="accent2"/>
            </a:effectRef>
            <a:fontRef idx="minor">
              <a:schemeClr val="dk1"/>
            </a:fontRef>
          </p:style>
          <p:txBody>
            <a:bodyPr lIns="91009" tIns="45504" rIns="91009" bIns="45504" anchor="ctr"/>
            <a:lstStyle/>
            <a:p>
              <a:pPr marL="0" marR="0" lvl="0" indent="0" algn="ctr" defTabSz="885512" eaLnBrk="1" fontAlgn="base" latinLnBrk="0" hangingPunct="1">
                <a:lnSpc>
                  <a:spcPct val="100000"/>
                </a:lnSpc>
                <a:spcBef>
                  <a:spcPct val="0"/>
                </a:spcBef>
                <a:spcAft>
                  <a:spcPct val="0"/>
                </a:spcAft>
                <a:buClrTx/>
                <a:buSzTx/>
                <a:buFontTx/>
                <a:buNone/>
                <a:tabLst/>
                <a:defRPr/>
              </a:pPr>
              <a:r>
                <a:rPr kumimoji="0" lang="ja-JP" altLang="en-US" sz="19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学力の３要素</a:t>
              </a:r>
            </a:p>
            <a:p>
              <a:pPr marL="0" marR="0" lvl="0" indent="0" algn="ctr" defTabSz="885512"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（学校教育法）</a:t>
              </a:r>
            </a:p>
            <a:p>
              <a:pPr marL="0" marR="0" lvl="0" indent="0" algn="ctr" defTabSz="885512"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（学習指導要領）</a:t>
              </a:r>
            </a:p>
          </p:txBody>
        </p:sp>
      </p:grpSp>
      <p:sp>
        <p:nvSpPr>
          <p:cNvPr id="74" name="正方形/長方形 73"/>
          <p:cNvSpPr/>
          <p:nvPr/>
        </p:nvSpPr>
        <p:spPr>
          <a:xfrm>
            <a:off x="605996" y="2505027"/>
            <a:ext cx="1531328" cy="733425"/>
          </a:xfrm>
          <a:prstGeom prst="rect">
            <a:avLst/>
          </a:prstGeom>
          <a:solidFill>
            <a:srgbClr val="CCFF99"/>
          </a:solidFill>
        </p:spPr>
        <p:style>
          <a:lnRef idx="1">
            <a:schemeClr val="accent3"/>
          </a:lnRef>
          <a:fillRef idx="2">
            <a:schemeClr val="accent3"/>
          </a:fillRef>
          <a:effectRef idx="1">
            <a:schemeClr val="accent3"/>
          </a:effectRef>
          <a:fontRef idx="minor">
            <a:schemeClr val="dk1"/>
          </a:fontRef>
        </p:style>
        <p:txBody>
          <a:bodyPr lIns="88377" tIns="44195" rIns="88377" bIns="44195" anchor="ctr"/>
          <a:lstStyle/>
          <a:p>
            <a:pPr marL="0" marR="0" lvl="0" indent="0" algn="ctr" defTabSz="885512" eaLnBrk="1" fontAlgn="base" latinLnBrk="0" hangingPunct="1">
              <a:lnSpc>
                <a:spcPct val="100000"/>
              </a:lnSpc>
              <a:spcBef>
                <a:spcPct val="0"/>
              </a:spcBef>
              <a:spcAft>
                <a:spcPct val="0"/>
              </a:spcAft>
              <a:buClrTx/>
              <a:buSzTx/>
              <a:buFontTx/>
              <a:buNone/>
              <a:tabLst/>
              <a:defRPr/>
            </a:pPr>
            <a:r>
              <a:rPr kumimoji="0" lang="ja-JP" altLang="en-US" sz="19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学習評価の</a:t>
            </a:r>
          </a:p>
          <a:p>
            <a:pPr marL="0" marR="0" lvl="0" indent="0" algn="ctr" defTabSz="885512" eaLnBrk="1" fontAlgn="base" latinLnBrk="0" hangingPunct="1">
              <a:lnSpc>
                <a:spcPct val="100000"/>
              </a:lnSpc>
              <a:spcBef>
                <a:spcPct val="0"/>
              </a:spcBef>
              <a:spcAft>
                <a:spcPct val="0"/>
              </a:spcAft>
              <a:buClrTx/>
              <a:buSzTx/>
              <a:buFontTx/>
              <a:buNone/>
              <a:tabLst/>
              <a:defRPr/>
            </a:pPr>
            <a:r>
              <a:rPr kumimoji="0" lang="ja-JP" altLang="en-US" sz="19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４観点</a:t>
            </a:r>
          </a:p>
        </p:txBody>
      </p:sp>
      <p:grpSp>
        <p:nvGrpSpPr>
          <p:cNvPr id="363538" name="グループ化 21"/>
          <p:cNvGrpSpPr>
            <a:grpSpLocks/>
          </p:cNvGrpSpPr>
          <p:nvPr/>
        </p:nvGrpSpPr>
        <p:grpSpPr bwMode="auto">
          <a:xfrm>
            <a:off x="5643206" y="3994511"/>
            <a:ext cx="3259016" cy="2332038"/>
            <a:chOff x="6244044" y="2211691"/>
            <a:chExt cx="3531326" cy="2331176"/>
          </a:xfrm>
        </p:grpSpPr>
        <p:pic>
          <p:nvPicPr>
            <p:cNvPr id="363548" name="Picture 12" descr="MCj0416674000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351553" y="2796614"/>
              <a:ext cx="1451207"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3549" name="AutoShape 13"/>
            <p:cNvSpPr>
              <a:spLocks noChangeArrowheads="1"/>
            </p:cNvSpPr>
            <p:nvPr/>
          </p:nvSpPr>
          <p:spPr bwMode="auto">
            <a:xfrm>
              <a:off x="7268988" y="2372751"/>
              <a:ext cx="1566965" cy="474663"/>
            </a:xfrm>
            <a:prstGeom prst="roundRect">
              <a:avLst>
                <a:gd name="adj" fmla="val 16667"/>
              </a:avLst>
            </a:prstGeom>
            <a:solidFill>
              <a:srgbClr val="FF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0800" rIns="36000" bIns="10800" anchor="ctr"/>
            <a:lstStyle>
              <a:lvl1pPr eaLnBrk="0" hangingPunct="0">
                <a:spcBef>
                  <a:spcPct val="20000"/>
                </a:spcBef>
                <a:buFont typeface="Arial" pitchFamily="34" charset="0"/>
                <a:buChar char="•"/>
                <a:defRPr kumimoji="1" sz="3200">
                  <a:solidFill>
                    <a:schemeClr val="tx1"/>
                  </a:solidFill>
                  <a:latin typeface="Calibri" pitchFamily="34" charset="0"/>
                  <a:ea typeface="ＭＳ ゴシック" pitchFamily="49"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ゴシック" pitchFamily="49"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ゴシック" pitchFamily="49"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9pPr>
            </a:lstStyle>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endParaRPr kumimoji="1" lang="en-US" altLang="ja-JP" sz="1200" b="0" i="0" u="none" strike="noStrike" kern="0" cap="none" spc="0" normalizeH="0" baseline="0" noProof="0">
                <a:ln>
                  <a:noFill/>
                </a:ln>
                <a:solidFill>
                  <a:srgbClr val="000000"/>
                </a:solidFill>
                <a:effectLst/>
                <a:uLnTx/>
                <a:uFillTx/>
                <a:latin typeface="ＭＳ Ｐゴシック" pitchFamily="50" charset="-128"/>
                <a:ea typeface="ＭＳ Ｐゴシック" pitchFamily="50" charset="-128"/>
              </a:endParaRPr>
            </a:p>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r>
                <a:rPr kumimoji="1" lang="ja-JP" altLang="en-US" sz="1200" b="0" i="0" u="none" strike="noStrike" kern="0" cap="none" spc="0" normalizeH="0" baseline="0" noProof="0">
                  <a:ln>
                    <a:noFill/>
                  </a:ln>
                  <a:solidFill>
                    <a:srgbClr val="000000"/>
                  </a:solidFill>
                  <a:effectLst/>
                  <a:uLnTx/>
                  <a:uFillTx/>
                  <a:latin typeface="ＭＳ Ｐゴシック" pitchFamily="50" charset="-128"/>
                  <a:ea typeface="ＭＳ Ｐゴシック" pitchFamily="50" charset="-128"/>
                </a:rPr>
                <a:t>指導計画等の作成</a:t>
              </a:r>
            </a:p>
          </p:txBody>
        </p:sp>
        <p:sp>
          <p:nvSpPr>
            <p:cNvPr id="363550" name="AutoShape 14"/>
            <p:cNvSpPr>
              <a:spLocks noChangeArrowheads="1"/>
            </p:cNvSpPr>
            <p:nvPr/>
          </p:nvSpPr>
          <p:spPr bwMode="auto">
            <a:xfrm>
              <a:off x="8885323" y="3118876"/>
              <a:ext cx="890047" cy="762972"/>
            </a:xfrm>
            <a:prstGeom prst="roundRect">
              <a:avLst>
                <a:gd name="adj" fmla="val 16667"/>
              </a:avLst>
            </a:prstGeom>
            <a:solidFill>
              <a:srgbClr val="FF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0800" rIns="36000" bIns="10800" anchor="ctr"/>
            <a:lstStyle>
              <a:lvl1pPr eaLnBrk="0" hangingPunct="0">
                <a:spcBef>
                  <a:spcPct val="20000"/>
                </a:spcBef>
                <a:buFont typeface="Arial" pitchFamily="34" charset="0"/>
                <a:buChar char="•"/>
                <a:defRPr kumimoji="1" sz="3200">
                  <a:solidFill>
                    <a:schemeClr val="tx1"/>
                  </a:solidFill>
                  <a:latin typeface="Calibri" pitchFamily="34" charset="0"/>
                  <a:ea typeface="ＭＳ ゴシック" pitchFamily="49"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ゴシック" pitchFamily="49"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ゴシック" pitchFamily="49"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9pPr>
            </a:lstStyle>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endParaRPr kumimoji="1" lang="en-US" altLang="ja-JP" sz="1200" b="0" i="0" u="none" strike="noStrike" kern="0" cap="none" spc="0" normalizeH="0" baseline="0" noProof="0">
                <a:ln>
                  <a:noFill/>
                </a:ln>
                <a:solidFill>
                  <a:srgbClr val="000000"/>
                </a:solidFill>
                <a:effectLst/>
                <a:uLnTx/>
                <a:uFillTx/>
                <a:latin typeface="ＭＳ Ｐゴシック" pitchFamily="50" charset="-128"/>
                <a:ea typeface="ＭＳ Ｐゴシック" pitchFamily="50" charset="-128"/>
              </a:endParaRPr>
            </a:p>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r>
                <a:rPr kumimoji="1" lang="ja-JP" altLang="en-US" sz="1200" b="0" i="0" u="none" strike="noStrike" kern="0" cap="none" spc="0" normalizeH="0" baseline="0" noProof="0">
                  <a:ln>
                    <a:noFill/>
                  </a:ln>
                  <a:solidFill>
                    <a:srgbClr val="000000"/>
                  </a:solidFill>
                  <a:effectLst/>
                  <a:uLnTx/>
                  <a:uFillTx/>
                  <a:latin typeface="ＭＳ Ｐゴシック" pitchFamily="50" charset="-128"/>
                  <a:ea typeface="ＭＳ Ｐゴシック" pitchFamily="50" charset="-128"/>
                </a:rPr>
                <a:t>指導計画を</a:t>
              </a:r>
              <a:endParaRPr kumimoji="1" lang="en-US" altLang="ja-JP" sz="1200" b="0" i="0" u="none" strike="noStrike" kern="0" cap="none" spc="0" normalizeH="0" baseline="0" noProof="0">
                <a:ln>
                  <a:noFill/>
                </a:ln>
                <a:solidFill>
                  <a:srgbClr val="000000"/>
                </a:solidFill>
                <a:effectLst/>
                <a:uLnTx/>
                <a:uFillTx/>
                <a:latin typeface="ＭＳ Ｐゴシック" pitchFamily="50" charset="-128"/>
                <a:ea typeface="ＭＳ Ｐゴシック" pitchFamily="50" charset="-128"/>
              </a:endParaRPr>
            </a:p>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r>
                <a:rPr kumimoji="1" lang="ja-JP" altLang="en-US" sz="1200" b="0" i="0" u="none" strike="noStrike" kern="0" cap="none" spc="0" normalizeH="0" baseline="0" noProof="0">
                  <a:ln>
                    <a:noFill/>
                  </a:ln>
                  <a:solidFill>
                    <a:srgbClr val="000000"/>
                  </a:solidFill>
                  <a:effectLst/>
                  <a:uLnTx/>
                  <a:uFillTx/>
                  <a:latin typeface="ＭＳ Ｐゴシック" pitchFamily="50" charset="-128"/>
                  <a:ea typeface="ＭＳ Ｐゴシック" pitchFamily="50" charset="-128"/>
                </a:rPr>
                <a:t>踏まえた</a:t>
              </a:r>
            </a:p>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r>
                <a:rPr kumimoji="1" lang="ja-JP" altLang="en-US" sz="1200" b="0" i="0" u="none" strike="noStrike" kern="0" cap="none" spc="0" normalizeH="0" baseline="0" noProof="0">
                  <a:ln>
                    <a:noFill/>
                  </a:ln>
                  <a:solidFill>
                    <a:srgbClr val="000000"/>
                  </a:solidFill>
                  <a:effectLst/>
                  <a:uLnTx/>
                  <a:uFillTx/>
                  <a:latin typeface="ＭＳ Ｐゴシック" pitchFamily="50" charset="-128"/>
                  <a:ea typeface="ＭＳ Ｐゴシック" pitchFamily="50" charset="-128"/>
                </a:rPr>
                <a:t>教育の実施</a:t>
              </a:r>
            </a:p>
          </p:txBody>
        </p:sp>
        <p:sp>
          <p:nvSpPr>
            <p:cNvPr id="363551" name="AutoShape 15"/>
            <p:cNvSpPr>
              <a:spLocks noChangeArrowheads="1"/>
            </p:cNvSpPr>
            <p:nvPr/>
          </p:nvSpPr>
          <p:spPr bwMode="auto">
            <a:xfrm>
              <a:off x="7268988" y="3865004"/>
              <a:ext cx="1616335" cy="677863"/>
            </a:xfrm>
            <a:prstGeom prst="roundRect">
              <a:avLst>
                <a:gd name="adj" fmla="val 16667"/>
              </a:avLst>
            </a:prstGeom>
            <a:solidFill>
              <a:srgbClr val="FF99CC"/>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0800" rIns="36000" bIns="10800" anchor="ctr"/>
            <a:lstStyle>
              <a:lvl1pPr eaLnBrk="0" hangingPunct="0">
                <a:spcBef>
                  <a:spcPct val="20000"/>
                </a:spcBef>
                <a:buFont typeface="Arial" pitchFamily="34" charset="0"/>
                <a:buChar char="•"/>
                <a:defRPr kumimoji="1" sz="3200">
                  <a:solidFill>
                    <a:schemeClr val="tx1"/>
                  </a:solidFill>
                  <a:latin typeface="Calibri" pitchFamily="34" charset="0"/>
                  <a:ea typeface="ＭＳ ゴシック" pitchFamily="49"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ゴシック" pitchFamily="49"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ゴシック" pitchFamily="49"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9pPr>
            </a:lstStyle>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endParaRPr kumimoji="1" lang="en-US" altLang="ja-JP" sz="1200" b="0" i="0" u="none" strike="noStrike" kern="0" cap="none" spc="0" normalizeH="0" baseline="0" noProof="0" dirty="0">
                <a:ln>
                  <a:noFill/>
                </a:ln>
                <a:solidFill>
                  <a:srgbClr val="000000"/>
                </a:solidFill>
                <a:effectLst/>
                <a:uLnTx/>
                <a:uFillTx/>
                <a:latin typeface="ＭＳ Ｐゴシック" pitchFamily="50" charset="-128"/>
                <a:ea typeface="ＭＳ Ｐゴシック" pitchFamily="50" charset="-128"/>
              </a:endParaRPr>
            </a:p>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r>
                <a:rPr kumimoji="1" lang="ja-JP" altLang="en-US" sz="1200" b="0" i="0" u="sng" strike="noStrike" kern="0" cap="none" spc="0" normalizeH="0" baseline="0" noProof="0" dirty="0">
                  <a:ln>
                    <a:noFill/>
                  </a:ln>
                  <a:solidFill>
                    <a:srgbClr val="000000"/>
                  </a:solidFill>
                  <a:effectLst/>
                  <a:uLnTx/>
                  <a:uFillTx/>
                  <a:latin typeface="ＭＳ Ｐゴシック" pitchFamily="50" charset="-128"/>
                  <a:ea typeface="ＭＳ Ｐゴシック" pitchFamily="50" charset="-128"/>
                </a:rPr>
                <a:t>児童生徒の学習状況</a:t>
              </a:r>
              <a:r>
                <a:rPr kumimoji="1" lang="ja-JP" altLang="en-US" sz="1200" b="0" i="0" u="none" strike="noStrike" kern="0" cap="none" spc="0" normalizeH="0" baseline="0" noProof="0" dirty="0">
                  <a:ln>
                    <a:noFill/>
                  </a:ln>
                  <a:solidFill>
                    <a:srgbClr val="000000"/>
                  </a:solidFill>
                  <a:effectLst/>
                  <a:uLnTx/>
                  <a:uFillTx/>
                  <a:latin typeface="ＭＳ Ｐゴシック" pitchFamily="50" charset="-128"/>
                  <a:ea typeface="ＭＳ Ｐゴシック" pitchFamily="50" charset="-128"/>
                </a:rPr>
                <a:t>、</a:t>
              </a:r>
            </a:p>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r>
                <a:rPr kumimoji="1" lang="ja-JP" altLang="en-US" sz="1200" b="0" i="0" u="sng" strike="noStrike" kern="0" cap="none" spc="0" normalizeH="0" baseline="0" noProof="0" dirty="0">
                  <a:ln>
                    <a:noFill/>
                  </a:ln>
                  <a:solidFill>
                    <a:srgbClr val="000000"/>
                  </a:solidFill>
                  <a:effectLst/>
                  <a:uLnTx/>
                  <a:uFillTx/>
                  <a:latin typeface="ＭＳ Ｐゴシック" pitchFamily="50" charset="-128"/>
                  <a:ea typeface="ＭＳ Ｐゴシック" pitchFamily="50" charset="-128"/>
                </a:rPr>
                <a:t>指導計画等の評価</a:t>
              </a:r>
            </a:p>
          </p:txBody>
        </p:sp>
        <p:sp>
          <p:nvSpPr>
            <p:cNvPr id="363552" name="AutoShape 16"/>
            <p:cNvSpPr>
              <a:spLocks noChangeArrowheads="1"/>
            </p:cNvSpPr>
            <p:nvPr/>
          </p:nvSpPr>
          <p:spPr bwMode="auto">
            <a:xfrm>
              <a:off x="6244044" y="3079686"/>
              <a:ext cx="1093219" cy="778669"/>
            </a:xfrm>
            <a:prstGeom prst="roundRect">
              <a:avLst>
                <a:gd name="adj" fmla="val 16667"/>
              </a:avLst>
            </a:prstGeom>
            <a:solidFill>
              <a:srgbClr val="FF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0800" rIns="36000" bIns="10800" anchor="ctr"/>
            <a:lstStyle>
              <a:lvl1pPr eaLnBrk="0" hangingPunct="0">
                <a:spcBef>
                  <a:spcPct val="20000"/>
                </a:spcBef>
                <a:buFont typeface="Arial" pitchFamily="34" charset="0"/>
                <a:buChar char="•"/>
                <a:defRPr kumimoji="1" sz="3200">
                  <a:solidFill>
                    <a:schemeClr val="tx1"/>
                  </a:solidFill>
                  <a:latin typeface="Calibri" pitchFamily="34" charset="0"/>
                  <a:ea typeface="ＭＳ ゴシック" pitchFamily="49"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ゴシック" pitchFamily="49"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ゴシック" pitchFamily="49"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9pPr>
            </a:lstStyle>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endParaRPr kumimoji="1" lang="en-US" altLang="ja-JP" sz="1200" b="0" i="0" u="none" strike="noStrike" kern="0" cap="none" spc="0" normalizeH="0" baseline="0" noProof="0">
                <a:ln>
                  <a:noFill/>
                </a:ln>
                <a:solidFill>
                  <a:srgbClr val="000000"/>
                </a:solidFill>
                <a:effectLst/>
                <a:uLnTx/>
                <a:uFillTx/>
                <a:latin typeface="ＭＳ Ｐゴシック" pitchFamily="50" charset="-128"/>
                <a:ea typeface="ＭＳ Ｐゴシック" pitchFamily="50" charset="-128"/>
              </a:endParaRPr>
            </a:p>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r>
                <a:rPr kumimoji="1" lang="ja-JP" altLang="en-US" sz="1200" b="0" i="0" u="none" strike="noStrike" kern="0" cap="none" spc="0" normalizeH="0" baseline="0" noProof="0">
                  <a:ln>
                    <a:noFill/>
                  </a:ln>
                  <a:solidFill>
                    <a:srgbClr val="000000"/>
                  </a:solidFill>
                  <a:effectLst/>
                  <a:uLnTx/>
                  <a:uFillTx/>
                  <a:latin typeface="ＭＳ Ｐゴシック" pitchFamily="50" charset="-128"/>
                  <a:ea typeface="ＭＳ Ｐゴシック" pitchFamily="50" charset="-128"/>
                </a:rPr>
                <a:t>授業や</a:t>
              </a:r>
              <a:endParaRPr kumimoji="1" lang="en-US" altLang="ja-JP" sz="1200" b="0" i="0" u="none" strike="noStrike" kern="0" cap="none" spc="0" normalizeH="0" baseline="0" noProof="0">
                <a:ln>
                  <a:noFill/>
                </a:ln>
                <a:solidFill>
                  <a:srgbClr val="000000"/>
                </a:solidFill>
                <a:effectLst/>
                <a:uLnTx/>
                <a:uFillTx/>
                <a:latin typeface="ＭＳ Ｐゴシック" pitchFamily="50" charset="-128"/>
                <a:ea typeface="ＭＳ Ｐゴシック" pitchFamily="50" charset="-128"/>
              </a:endParaRPr>
            </a:p>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r>
                <a:rPr kumimoji="1" lang="ja-JP" altLang="en-US" sz="1200" b="0" i="0" u="none" strike="noStrike" kern="0" cap="none" spc="0" normalizeH="0" baseline="0" noProof="0">
                  <a:ln>
                    <a:noFill/>
                  </a:ln>
                  <a:solidFill>
                    <a:srgbClr val="000000"/>
                  </a:solidFill>
                  <a:effectLst/>
                  <a:uLnTx/>
                  <a:uFillTx/>
                  <a:latin typeface="ＭＳ Ｐゴシック" pitchFamily="50" charset="-128"/>
                  <a:ea typeface="ＭＳ Ｐゴシック" pitchFamily="50" charset="-128"/>
                </a:rPr>
                <a:t>指導計画等の</a:t>
              </a:r>
              <a:endParaRPr kumimoji="1" lang="en-US" altLang="ja-JP" sz="1200" b="0" i="0" u="none" strike="noStrike" kern="0" cap="none" spc="0" normalizeH="0" baseline="0" noProof="0">
                <a:ln>
                  <a:noFill/>
                </a:ln>
                <a:solidFill>
                  <a:srgbClr val="000000"/>
                </a:solidFill>
                <a:effectLst/>
                <a:uLnTx/>
                <a:uFillTx/>
                <a:latin typeface="ＭＳ Ｐゴシック" pitchFamily="50" charset="-128"/>
                <a:ea typeface="ＭＳ Ｐゴシック" pitchFamily="50" charset="-128"/>
              </a:endParaRPr>
            </a:p>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r>
                <a:rPr kumimoji="1" lang="ja-JP" altLang="en-US" sz="1200" b="0" i="0" u="none" strike="noStrike" kern="0" cap="none" spc="0" normalizeH="0" baseline="0" noProof="0">
                  <a:ln>
                    <a:noFill/>
                  </a:ln>
                  <a:solidFill>
                    <a:srgbClr val="000000"/>
                  </a:solidFill>
                  <a:effectLst/>
                  <a:uLnTx/>
                  <a:uFillTx/>
                  <a:latin typeface="ＭＳ Ｐゴシック" pitchFamily="50" charset="-128"/>
                  <a:ea typeface="ＭＳ Ｐゴシック" pitchFamily="50" charset="-128"/>
                </a:rPr>
                <a:t>改善</a:t>
              </a:r>
            </a:p>
          </p:txBody>
        </p:sp>
        <p:sp>
          <p:nvSpPr>
            <p:cNvPr id="363553" name="Oval 17"/>
            <p:cNvSpPr>
              <a:spLocks noChangeArrowheads="1"/>
            </p:cNvSpPr>
            <p:nvPr/>
          </p:nvSpPr>
          <p:spPr bwMode="auto">
            <a:xfrm>
              <a:off x="6368087" y="2903976"/>
              <a:ext cx="874853" cy="339725"/>
            </a:xfrm>
            <a:prstGeom prst="ellipse">
              <a:avLst/>
            </a:prstGeom>
            <a:solidFill>
              <a:srgbClr val="FF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ゴシック" pitchFamily="49"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ゴシック" pitchFamily="49"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ゴシック" pitchFamily="49"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9pPr>
            </a:lstStyle>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r>
                <a:rPr kumimoji="1" lang="ja-JP" altLang="en-US" sz="1600" b="1" i="0" u="none" strike="noStrike" kern="0" cap="none" spc="0" normalizeH="0" baseline="0" noProof="0">
                  <a:ln>
                    <a:noFill/>
                  </a:ln>
                  <a:solidFill>
                    <a:srgbClr val="FF0000"/>
                  </a:solidFill>
                  <a:effectLst/>
                  <a:uLnTx/>
                  <a:uFillTx/>
                  <a:latin typeface="Arial" pitchFamily="34" charset="0"/>
                  <a:ea typeface="ＭＳ Ｐゴシック" pitchFamily="50" charset="-128"/>
                </a:rPr>
                <a:t>Ａ</a:t>
              </a:r>
              <a:r>
                <a:rPr kumimoji="1" lang="ja-JP" altLang="en-US" sz="1400" b="0" i="0" u="none" strike="noStrike" kern="0" cap="none" spc="0" normalizeH="0" baseline="0" noProof="0">
                  <a:ln>
                    <a:noFill/>
                  </a:ln>
                  <a:solidFill>
                    <a:srgbClr val="FF0000"/>
                  </a:solidFill>
                  <a:effectLst/>
                  <a:uLnTx/>
                  <a:uFillTx/>
                  <a:latin typeface="Arial" pitchFamily="34" charset="0"/>
                  <a:ea typeface="ＭＳ Ｐゴシック" pitchFamily="50" charset="-128"/>
                </a:rPr>
                <a:t>ｃｔｉｏｎ </a:t>
              </a:r>
            </a:p>
          </p:txBody>
        </p:sp>
        <p:sp>
          <p:nvSpPr>
            <p:cNvPr id="363554" name="Oval 18"/>
            <p:cNvSpPr>
              <a:spLocks noChangeArrowheads="1"/>
            </p:cNvSpPr>
            <p:nvPr/>
          </p:nvSpPr>
          <p:spPr bwMode="auto">
            <a:xfrm>
              <a:off x="7633090" y="2211691"/>
              <a:ext cx="874853" cy="338137"/>
            </a:xfrm>
            <a:prstGeom prst="ellipse">
              <a:avLst/>
            </a:prstGeom>
            <a:solidFill>
              <a:srgbClr val="FF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ゴシック" pitchFamily="49"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ゴシック" pitchFamily="49"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ゴシック" pitchFamily="49"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9pPr>
            </a:lstStyle>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r>
                <a:rPr kumimoji="1" lang="ja-JP" altLang="en-US" sz="1600" b="1" i="0" u="none" strike="noStrike" kern="0" cap="none" spc="0" normalizeH="0" baseline="0" noProof="0">
                  <a:ln>
                    <a:noFill/>
                  </a:ln>
                  <a:solidFill>
                    <a:srgbClr val="FF0000"/>
                  </a:solidFill>
                  <a:effectLst/>
                  <a:uLnTx/>
                  <a:uFillTx/>
                  <a:latin typeface="Arial" pitchFamily="34" charset="0"/>
                  <a:ea typeface="ＭＳ Ｐゴシック" pitchFamily="50" charset="-128"/>
                </a:rPr>
                <a:t>Ｐ</a:t>
              </a:r>
              <a:r>
                <a:rPr kumimoji="1" lang="ja-JP" altLang="en-US" sz="1400" b="0" i="0" u="none" strike="noStrike" kern="0" cap="none" spc="0" normalizeH="0" baseline="0" noProof="0">
                  <a:ln>
                    <a:noFill/>
                  </a:ln>
                  <a:solidFill>
                    <a:srgbClr val="FF0000"/>
                  </a:solidFill>
                  <a:effectLst/>
                  <a:uLnTx/>
                  <a:uFillTx/>
                  <a:latin typeface="Arial" pitchFamily="34" charset="0"/>
                  <a:ea typeface="ＭＳ Ｐゴシック" pitchFamily="50" charset="-128"/>
                </a:rPr>
                <a:t>ｌａｎ </a:t>
              </a:r>
            </a:p>
          </p:txBody>
        </p:sp>
        <p:sp>
          <p:nvSpPr>
            <p:cNvPr id="363555" name="Oval 19"/>
            <p:cNvSpPr>
              <a:spLocks noChangeArrowheads="1"/>
            </p:cNvSpPr>
            <p:nvPr/>
          </p:nvSpPr>
          <p:spPr bwMode="auto">
            <a:xfrm>
              <a:off x="8943889" y="2917039"/>
              <a:ext cx="766918" cy="339725"/>
            </a:xfrm>
            <a:prstGeom prst="ellipse">
              <a:avLst/>
            </a:prstGeom>
            <a:solidFill>
              <a:srgbClr val="FF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ゴシック" pitchFamily="49"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ゴシック" pitchFamily="49"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ゴシック" pitchFamily="49"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9pPr>
            </a:lstStyle>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r>
                <a:rPr kumimoji="1" lang="ja-JP" altLang="en-US" sz="1600" b="1" i="0" u="none" strike="noStrike" kern="0" cap="none" spc="0" normalizeH="0" baseline="0" noProof="0">
                  <a:ln>
                    <a:noFill/>
                  </a:ln>
                  <a:solidFill>
                    <a:srgbClr val="FF0000"/>
                  </a:solidFill>
                  <a:effectLst/>
                  <a:uLnTx/>
                  <a:uFillTx/>
                  <a:latin typeface="Arial" pitchFamily="34" charset="0"/>
                  <a:ea typeface="ＭＳ Ｐゴシック" pitchFamily="50" charset="-128"/>
                </a:rPr>
                <a:t>Ｄ</a:t>
              </a:r>
              <a:r>
                <a:rPr kumimoji="1" lang="ja-JP" altLang="en-US" sz="1400" b="0" i="0" u="none" strike="noStrike" kern="0" cap="none" spc="0" normalizeH="0" baseline="0" noProof="0">
                  <a:ln>
                    <a:noFill/>
                  </a:ln>
                  <a:solidFill>
                    <a:srgbClr val="FF0000"/>
                  </a:solidFill>
                  <a:effectLst/>
                  <a:uLnTx/>
                  <a:uFillTx/>
                  <a:latin typeface="Arial" pitchFamily="34" charset="0"/>
                  <a:ea typeface="ＭＳ Ｐゴシック" pitchFamily="50" charset="-128"/>
                </a:rPr>
                <a:t>ｏ </a:t>
              </a:r>
            </a:p>
          </p:txBody>
        </p:sp>
        <p:sp>
          <p:nvSpPr>
            <p:cNvPr id="363556" name="Oval 20"/>
            <p:cNvSpPr>
              <a:spLocks noChangeArrowheads="1"/>
            </p:cNvSpPr>
            <p:nvPr/>
          </p:nvSpPr>
          <p:spPr bwMode="auto">
            <a:xfrm>
              <a:off x="7480952" y="3728476"/>
              <a:ext cx="1168587" cy="338138"/>
            </a:xfrm>
            <a:prstGeom prst="ellipse">
              <a:avLst/>
            </a:prstGeom>
            <a:solidFill>
              <a:srgbClr val="FF99CC"/>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ゴシック" pitchFamily="49"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ゴシック" pitchFamily="49"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ゴシック" pitchFamily="49"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9pPr>
            </a:lstStyle>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r>
                <a:rPr kumimoji="1" lang="ja-JP" altLang="en-US" sz="1800" b="1" i="0" u="sng" strike="noStrike" kern="0" cap="none" spc="0" normalizeH="0" baseline="0" noProof="0">
                  <a:ln>
                    <a:noFill/>
                  </a:ln>
                  <a:solidFill>
                    <a:srgbClr val="FF0000"/>
                  </a:solidFill>
                  <a:effectLst/>
                  <a:uLnTx/>
                  <a:uFillTx/>
                  <a:latin typeface="Arial" pitchFamily="34" charset="0"/>
                  <a:ea typeface="ＭＳ Ｐゴシック" pitchFamily="50" charset="-128"/>
                </a:rPr>
                <a:t>Ｃ</a:t>
              </a:r>
              <a:r>
                <a:rPr kumimoji="1" lang="ja-JP" altLang="en-US" sz="1600" b="0" i="0" u="sng" strike="noStrike" kern="0" cap="none" spc="0" normalizeH="0" baseline="0" noProof="0">
                  <a:ln>
                    <a:noFill/>
                  </a:ln>
                  <a:solidFill>
                    <a:srgbClr val="FF0000"/>
                  </a:solidFill>
                  <a:effectLst/>
                  <a:uLnTx/>
                  <a:uFillTx/>
                  <a:latin typeface="Arial" pitchFamily="34" charset="0"/>
                  <a:ea typeface="ＭＳ Ｐゴシック" pitchFamily="50" charset="-128"/>
                </a:rPr>
                <a:t>ｈｅｃｋ</a:t>
              </a:r>
              <a:r>
                <a:rPr kumimoji="1" lang="ja-JP" altLang="en-US" sz="1400" b="0" i="0" u="none" strike="noStrike" kern="0" cap="none" spc="0" normalizeH="0" baseline="0" noProof="0">
                  <a:ln>
                    <a:noFill/>
                  </a:ln>
                  <a:solidFill>
                    <a:srgbClr val="FF0000"/>
                  </a:solidFill>
                  <a:effectLst/>
                  <a:uLnTx/>
                  <a:uFillTx/>
                  <a:latin typeface="Arial" pitchFamily="34" charset="0"/>
                  <a:ea typeface="ＭＳ Ｐゴシック" pitchFamily="50" charset="-128"/>
                </a:rPr>
                <a:t> </a:t>
              </a:r>
            </a:p>
          </p:txBody>
        </p:sp>
        <p:sp>
          <p:nvSpPr>
            <p:cNvPr id="363557" name="AutoShape 21"/>
            <p:cNvSpPr>
              <a:spLocks noChangeArrowheads="1"/>
            </p:cNvSpPr>
            <p:nvPr/>
          </p:nvSpPr>
          <p:spPr bwMode="auto">
            <a:xfrm rot="5400000">
              <a:off x="8785057" y="3493459"/>
              <a:ext cx="674687" cy="87485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788" y="5399"/>
                    <a:pt x="10777" y="5400"/>
                    <a:pt x="10766" y="5400"/>
                  </a:cubicBezTo>
                  <a:lnTo>
                    <a:pt x="10732" y="0"/>
                  </a:lnTo>
                  <a:cubicBezTo>
                    <a:pt x="10754" y="0"/>
                    <a:pt x="1077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885512" eaLnBrk="1" fontAlgn="base" latinLnBrk="0" hangingPunct="1">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black"/>
                </a:solidFill>
                <a:effectLst/>
                <a:uLnTx/>
                <a:uFillTx/>
                <a:latin typeface="Arial" pitchFamily="34" charset="0"/>
              </a:endParaRPr>
            </a:p>
          </p:txBody>
        </p:sp>
        <p:sp>
          <p:nvSpPr>
            <p:cNvPr id="363558" name="AutoShape 22"/>
            <p:cNvSpPr>
              <a:spLocks noChangeArrowheads="1"/>
            </p:cNvSpPr>
            <p:nvPr/>
          </p:nvSpPr>
          <p:spPr bwMode="auto">
            <a:xfrm rot="10800000">
              <a:off x="6694585" y="3728476"/>
              <a:ext cx="1009812" cy="6111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61" y="10720"/>
                  </a:moveTo>
                  <a:cubicBezTo>
                    <a:pt x="16917" y="7348"/>
                    <a:pt x="14171" y="4638"/>
                    <a:pt x="10800" y="4638"/>
                  </a:cubicBezTo>
                  <a:cubicBezTo>
                    <a:pt x="10787" y="4637"/>
                    <a:pt x="10774" y="4638"/>
                    <a:pt x="10761" y="4638"/>
                  </a:cubicBezTo>
                  <a:lnTo>
                    <a:pt x="10732" y="0"/>
                  </a:lnTo>
                  <a:cubicBezTo>
                    <a:pt x="10754" y="0"/>
                    <a:pt x="10777" y="-1"/>
                    <a:pt x="10800" y="0"/>
                  </a:cubicBezTo>
                  <a:cubicBezTo>
                    <a:pt x="16709" y="0"/>
                    <a:pt x="21522" y="4750"/>
                    <a:pt x="21599" y="10659"/>
                  </a:cubicBezTo>
                  <a:lnTo>
                    <a:pt x="24298" y="10624"/>
                  </a:lnTo>
                  <a:lnTo>
                    <a:pt x="19346" y="15708"/>
                  </a:lnTo>
                  <a:lnTo>
                    <a:pt x="14261" y="10755"/>
                  </a:lnTo>
                  <a:lnTo>
                    <a:pt x="16961" y="10720"/>
                  </a:lnTo>
                  <a:close/>
                </a:path>
              </a:pathLst>
            </a:cu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885512" eaLnBrk="1" fontAlgn="base" latinLnBrk="0" hangingPunct="1">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black"/>
                </a:solidFill>
                <a:effectLst/>
                <a:uLnTx/>
                <a:uFillTx/>
                <a:latin typeface="Arial" pitchFamily="34" charset="0"/>
              </a:endParaRPr>
            </a:p>
          </p:txBody>
        </p:sp>
        <p:sp>
          <p:nvSpPr>
            <p:cNvPr id="363559" name="AutoShape 23"/>
            <p:cNvSpPr>
              <a:spLocks noChangeArrowheads="1"/>
            </p:cNvSpPr>
            <p:nvPr/>
          </p:nvSpPr>
          <p:spPr bwMode="auto">
            <a:xfrm rot="-5400000">
              <a:off x="6676308" y="2409988"/>
              <a:ext cx="676275" cy="87485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788" y="5399"/>
                    <a:pt x="10777" y="5400"/>
                    <a:pt x="10766" y="5400"/>
                  </a:cubicBezTo>
                  <a:lnTo>
                    <a:pt x="10732" y="0"/>
                  </a:lnTo>
                  <a:cubicBezTo>
                    <a:pt x="10754" y="0"/>
                    <a:pt x="1077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885512" eaLnBrk="1" fontAlgn="base" latinLnBrk="0" hangingPunct="1">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black"/>
                </a:solidFill>
                <a:effectLst/>
                <a:uLnTx/>
                <a:uFillTx/>
                <a:latin typeface="Arial" pitchFamily="34" charset="0"/>
              </a:endParaRPr>
            </a:p>
          </p:txBody>
        </p:sp>
        <p:sp>
          <p:nvSpPr>
            <p:cNvPr id="363560" name="AutoShape 22"/>
            <p:cNvSpPr>
              <a:spLocks noChangeArrowheads="1"/>
            </p:cNvSpPr>
            <p:nvPr/>
          </p:nvSpPr>
          <p:spPr bwMode="auto">
            <a:xfrm>
              <a:off x="8438983" y="2432101"/>
              <a:ext cx="1009812" cy="6111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61" y="10720"/>
                  </a:moveTo>
                  <a:cubicBezTo>
                    <a:pt x="16917" y="7348"/>
                    <a:pt x="14171" y="4638"/>
                    <a:pt x="10800" y="4638"/>
                  </a:cubicBezTo>
                  <a:cubicBezTo>
                    <a:pt x="10787" y="4637"/>
                    <a:pt x="10774" y="4638"/>
                    <a:pt x="10761" y="4638"/>
                  </a:cubicBezTo>
                  <a:lnTo>
                    <a:pt x="10732" y="0"/>
                  </a:lnTo>
                  <a:cubicBezTo>
                    <a:pt x="10754" y="0"/>
                    <a:pt x="10777" y="-1"/>
                    <a:pt x="10800" y="0"/>
                  </a:cubicBezTo>
                  <a:cubicBezTo>
                    <a:pt x="16709" y="0"/>
                    <a:pt x="21522" y="4750"/>
                    <a:pt x="21599" y="10659"/>
                  </a:cubicBezTo>
                  <a:lnTo>
                    <a:pt x="24298" y="10624"/>
                  </a:lnTo>
                  <a:lnTo>
                    <a:pt x="19346" y="15708"/>
                  </a:lnTo>
                  <a:lnTo>
                    <a:pt x="14261" y="10755"/>
                  </a:lnTo>
                  <a:lnTo>
                    <a:pt x="16961" y="10720"/>
                  </a:lnTo>
                  <a:close/>
                </a:path>
              </a:pathLst>
            </a:cu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885512" eaLnBrk="1" fontAlgn="base" latinLnBrk="0" hangingPunct="1">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black"/>
                </a:solidFill>
                <a:effectLst/>
                <a:uLnTx/>
                <a:uFillTx/>
                <a:latin typeface="Arial" pitchFamily="34" charset="0"/>
              </a:endParaRPr>
            </a:p>
          </p:txBody>
        </p:sp>
      </p:grpSp>
      <p:sp>
        <p:nvSpPr>
          <p:cNvPr id="363539" name="AutoShape 5"/>
          <p:cNvSpPr>
            <a:spLocks noChangeArrowheads="1"/>
          </p:cNvSpPr>
          <p:nvPr/>
        </p:nvSpPr>
        <p:spPr bwMode="auto">
          <a:xfrm>
            <a:off x="5757506" y="2084795"/>
            <a:ext cx="3157904" cy="1785937"/>
          </a:xfrm>
          <a:prstGeom prst="roundRect">
            <a:avLst>
              <a:gd name="adj" fmla="val 5019"/>
            </a:avLst>
          </a:prstGeom>
          <a:solidFill>
            <a:srgbClr val="E7FFB7"/>
          </a:solidFill>
          <a:ln w="9525" cap="rnd"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305" tIns="6959" rIns="85305" bIns="180939"/>
          <a:lstStyle>
            <a:lvl1pPr marL="177800" indent="-177800" defTabSz="882650" eaLnBrk="0" hangingPunct="0">
              <a:spcBef>
                <a:spcPct val="20000"/>
              </a:spcBef>
              <a:buFont typeface="Arial" pitchFamily="34" charset="0"/>
              <a:buChar char="•"/>
              <a:defRPr kumimoji="1" sz="3200">
                <a:solidFill>
                  <a:schemeClr val="tx1"/>
                </a:solidFill>
                <a:latin typeface="Calibri" pitchFamily="34" charset="0"/>
                <a:ea typeface="ＭＳ ゴシック" pitchFamily="49" charset="-128"/>
              </a:defRPr>
            </a:lvl1pPr>
            <a:lvl2pPr marL="742950" indent="-285750" defTabSz="882650" eaLnBrk="0" hangingPunct="0">
              <a:spcBef>
                <a:spcPct val="20000"/>
              </a:spcBef>
              <a:buFont typeface="Arial" pitchFamily="34" charset="0"/>
              <a:buChar char="–"/>
              <a:defRPr kumimoji="1" sz="2800">
                <a:solidFill>
                  <a:schemeClr val="tx1"/>
                </a:solidFill>
                <a:latin typeface="Calibri" pitchFamily="34" charset="0"/>
                <a:ea typeface="ＭＳ ゴシック" pitchFamily="49" charset="-128"/>
              </a:defRPr>
            </a:lvl2pPr>
            <a:lvl3pPr marL="1143000" indent="-228600" defTabSz="882650" eaLnBrk="0" hangingPunct="0">
              <a:spcBef>
                <a:spcPct val="20000"/>
              </a:spcBef>
              <a:buFont typeface="Arial" pitchFamily="34" charset="0"/>
              <a:buChar char="•"/>
              <a:defRPr kumimoji="1" sz="2400">
                <a:solidFill>
                  <a:schemeClr val="tx1"/>
                </a:solidFill>
                <a:latin typeface="Calibri" pitchFamily="34" charset="0"/>
                <a:ea typeface="ＭＳ ゴシック" pitchFamily="49" charset="-128"/>
              </a:defRPr>
            </a:lvl3pPr>
            <a:lvl4pPr marL="1600200" indent="-228600" defTabSz="88265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4pPr>
            <a:lvl5pPr marL="2057400" indent="-228600" defTabSz="88265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5pPr>
            <a:lvl6pPr marL="2514600" indent="-228600" defTabSz="8826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6pPr>
            <a:lvl7pPr marL="2971800" indent="-228600" defTabSz="8826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7pPr>
            <a:lvl8pPr marL="3429000" indent="-228600" defTabSz="8826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8pPr>
            <a:lvl9pPr marL="3886200" indent="-228600" defTabSz="8826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9pPr>
          </a:lstStyle>
          <a:p>
            <a:pPr marL="177800" marR="0" lvl="0" indent="-177800" defTabSz="882650" eaLnBrk="1" fontAlgn="base" latinLnBrk="0" hangingPunct="1">
              <a:lnSpc>
                <a:spcPct val="120000"/>
              </a:lnSpc>
              <a:spcBef>
                <a:spcPct val="20000"/>
              </a:spcBef>
              <a:spcAft>
                <a:spcPct val="0"/>
              </a:spcAft>
              <a:buClrTx/>
              <a:buSzTx/>
              <a:buFontTx/>
              <a:buNone/>
              <a:tabLst/>
              <a:defRPr/>
            </a:pPr>
            <a:r>
              <a:rPr kumimoji="1" lang="ja-JP" altLang="en-US" sz="1400" b="0" i="0" u="none" strike="noStrike" kern="0" cap="none" spc="0" normalizeH="0" baseline="0" noProof="0" dirty="0">
                <a:ln>
                  <a:noFill/>
                </a:ln>
                <a:solidFill>
                  <a:srgbClr val="000000"/>
                </a:solidFill>
                <a:effectLst/>
                <a:uLnTx/>
                <a:uFillTx/>
                <a:latin typeface="Arial" pitchFamily="34" charset="0"/>
                <a:ea typeface="ＭＳ Ｐゴシック" pitchFamily="50" charset="-128"/>
              </a:rPr>
              <a:t>○　学習評価を通じて、</a:t>
            </a:r>
            <a:r>
              <a:rPr kumimoji="1" lang="ja-JP" altLang="en-US" sz="1400" b="0" i="0" u="sng" strike="noStrike" kern="0" cap="none" spc="0" normalizeH="0" baseline="0" noProof="0" dirty="0">
                <a:ln>
                  <a:noFill/>
                </a:ln>
                <a:solidFill>
                  <a:srgbClr val="000000"/>
                </a:solidFill>
                <a:effectLst/>
                <a:uLnTx/>
                <a:uFillTx/>
                <a:latin typeface="Arial" pitchFamily="34" charset="0"/>
                <a:ea typeface="ＭＳ Ｐゴシック" pitchFamily="50" charset="-128"/>
              </a:rPr>
              <a:t>学習指導の在り方を見直す</a:t>
            </a:r>
            <a:r>
              <a:rPr kumimoji="1" lang="ja-JP" altLang="en-US" sz="1400" b="0" i="0" u="none" strike="noStrike" kern="0" cap="none" spc="0" normalizeH="0" baseline="0" noProof="0" dirty="0">
                <a:ln>
                  <a:noFill/>
                </a:ln>
                <a:solidFill>
                  <a:srgbClr val="000000"/>
                </a:solidFill>
                <a:effectLst/>
                <a:uLnTx/>
                <a:uFillTx/>
                <a:latin typeface="Arial" pitchFamily="34" charset="0"/>
                <a:ea typeface="ＭＳ Ｐゴシック" pitchFamily="50" charset="-128"/>
              </a:rPr>
              <a:t>ことや</a:t>
            </a:r>
            <a:r>
              <a:rPr kumimoji="1" lang="ja-JP" altLang="en-US" sz="1400" b="0" i="0" u="sng" strike="noStrike" kern="0" cap="none" spc="0" normalizeH="0" baseline="0" noProof="0" dirty="0">
                <a:ln>
                  <a:noFill/>
                </a:ln>
                <a:solidFill>
                  <a:srgbClr val="000000"/>
                </a:solidFill>
                <a:effectLst/>
                <a:uLnTx/>
                <a:uFillTx/>
                <a:latin typeface="Arial" pitchFamily="34" charset="0"/>
                <a:ea typeface="ＭＳ Ｐゴシック" pitchFamily="50" charset="-128"/>
              </a:rPr>
              <a:t>個に応じた指導の充実を図る</a:t>
            </a:r>
            <a:r>
              <a:rPr kumimoji="1" lang="ja-JP" altLang="en-US" sz="1400" b="0" i="0" u="none" strike="noStrike" kern="0" cap="none" spc="0" normalizeH="0" baseline="0" noProof="0" dirty="0">
                <a:ln>
                  <a:noFill/>
                </a:ln>
                <a:solidFill>
                  <a:srgbClr val="000000"/>
                </a:solidFill>
                <a:effectLst/>
                <a:uLnTx/>
                <a:uFillTx/>
                <a:latin typeface="Arial" pitchFamily="34" charset="0"/>
                <a:ea typeface="ＭＳ Ｐゴシック" pitchFamily="50" charset="-128"/>
              </a:rPr>
              <a:t>こと、学校における教育活動を</a:t>
            </a:r>
            <a:r>
              <a:rPr kumimoji="1" lang="ja-JP" altLang="en-US" sz="1400" b="0" i="0" u="sng" strike="noStrike" kern="0" cap="none" spc="0" normalizeH="0" baseline="0" noProof="0" dirty="0">
                <a:ln>
                  <a:noFill/>
                </a:ln>
                <a:solidFill>
                  <a:srgbClr val="000000"/>
                </a:solidFill>
                <a:effectLst/>
                <a:uLnTx/>
                <a:uFillTx/>
                <a:latin typeface="Arial" pitchFamily="34" charset="0"/>
                <a:ea typeface="ＭＳ Ｐゴシック" pitchFamily="50" charset="-128"/>
              </a:rPr>
              <a:t>組織として改善する</a:t>
            </a:r>
            <a:r>
              <a:rPr kumimoji="1" lang="ja-JP" altLang="en-US" sz="1400" b="0" i="0" u="none" strike="noStrike" kern="0" cap="none" spc="0" normalizeH="0" baseline="0" noProof="0" dirty="0">
                <a:ln>
                  <a:noFill/>
                </a:ln>
                <a:solidFill>
                  <a:srgbClr val="000000"/>
                </a:solidFill>
                <a:effectLst/>
                <a:uLnTx/>
                <a:uFillTx/>
                <a:latin typeface="Arial" pitchFamily="34" charset="0"/>
                <a:ea typeface="ＭＳ Ｐゴシック" pitchFamily="50" charset="-128"/>
              </a:rPr>
              <a:t>ことが重要。</a:t>
            </a:r>
          </a:p>
        </p:txBody>
      </p:sp>
      <p:sp>
        <p:nvSpPr>
          <p:cNvPr id="363540" name="Oval 10"/>
          <p:cNvSpPr>
            <a:spLocks noChangeArrowheads="1"/>
          </p:cNvSpPr>
          <p:nvPr/>
        </p:nvSpPr>
        <p:spPr bwMode="auto">
          <a:xfrm>
            <a:off x="6498002" y="3613656"/>
            <a:ext cx="2102828" cy="446087"/>
          </a:xfrm>
          <a:prstGeom prst="ellipse">
            <a:avLst/>
          </a:prstGeom>
          <a:solidFill>
            <a:srgbClr val="CCFF33"/>
          </a:solidFill>
          <a:ln w="19050" cap="rnd" algn="ctr">
            <a:solidFill>
              <a:srgbClr val="008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77" tIns="44195" rIns="88377" bIns="44195" anchor="ctr"/>
          <a:lstStyle>
            <a:lvl1pPr eaLnBrk="0" hangingPunct="0">
              <a:spcBef>
                <a:spcPct val="20000"/>
              </a:spcBef>
              <a:buFont typeface="Arial" pitchFamily="34" charset="0"/>
              <a:buChar char="•"/>
              <a:defRPr kumimoji="1" sz="3200">
                <a:solidFill>
                  <a:schemeClr val="tx1"/>
                </a:solidFill>
                <a:latin typeface="Calibri" pitchFamily="34" charset="0"/>
                <a:ea typeface="ＭＳ ゴシック" pitchFamily="49"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ゴシック" pitchFamily="49"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ゴシック" pitchFamily="49"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9pPr>
          </a:lstStyle>
          <a:p>
            <a:pPr marL="0" marR="0" lvl="0" indent="0" algn="ctr" defTabSz="885512" eaLnBrk="1" fontAlgn="base" latinLnBrk="0" hangingPunct="1">
              <a:lnSpc>
                <a:spcPct val="100000"/>
              </a:lnSpc>
              <a:spcBef>
                <a:spcPct val="0"/>
              </a:spcBef>
              <a:spcAft>
                <a:spcPct val="0"/>
              </a:spcAft>
              <a:buClrTx/>
              <a:buSzTx/>
              <a:buFont typeface="Arial" pitchFamily="34" charset="0"/>
              <a:buNone/>
              <a:tabLst/>
              <a:defRPr/>
            </a:pPr>
            <a:r>
              <a:rPr kumimoji="1" lang="ja-JP" altLang="en-US" sz="1600" b="1" i="0" u="none" strike="noStrike" kern="0" cap="none" spc="0" normalizeH="0" baseline="0" noProof="0">
                <a:ln>
                  <a:noFill/>
                </a:ln>
                <a:solidFill>
                  <a:srgbClr val="008000"/>
                </a:solidFill>
                <a:effectLst/>
                <a:uLnTx/>
                <a:uFillTx/>
                <a:latin typeface="Arial" pitchFamily="34" charset="0"/>
                <a:ea typeface="ＭＳ Ｐゴシック" pitchFamily="50" charset="-128"/>
              </a:rPr>
              <a:t>指導と評価の一体化</a:t>
            </a:r>
            <a:r>
              <a:rPr kumimoji="1" lang="ja-JP" altLang="en-US" sz="1600" b="1" i="0" u="none" strike="noStrike" kern="0" cap="none" spc="0" normalizeH="0" baseline="0" noProof="0">
                <a:ln>
                  <a:noFill/>
                </a:ln>
                <a:solidFill>
                  <a:srgbClr val="800000"/>
                </a:solidFill>
                <a:effectLst/>
                <a:uLnTx/>
                <a:uFillTx/>
                <a:latin typeface="Arial" pitchFamily="34" charset="0"/>
                <a:ea typeface="ＭＳ Ｐゴシック" pitchFamily="50" charset="-128"/>
              </a:rPr>
              <a:t> </a:t>
            </a:r>
          </a:p>
        </p:txBody>
      </p:sp>
      <p:sp>
        <p:nvSpPr>
          <p:cNvPr id="363541" name="Text Box 10"/>
          <p:cNvSpPr txBox="1">
            <a:spLocks noChangeArrowheads="1"/>
          </p:cNvSpPr>
          <p:nvPr/>
        </p:nvSpPr>
        <p:spPr bwMode="auto">
          <a:xfrm>
            <a:off x="5643743" y="1579923"/>
            <a:ext cx="3380641" cy="331788"/>
          </a:xfrm>
          <a:prstGeom prst="rect">
            <a:avLst/>
          </a:prstGeom>
          <a:solidFill>
            <a:srgbClr val="FFFFCC"/>
          </a:solidFill>
          <a:ln w="9525">
            <a:solidFill>
              <a:srgbClr val="FFC000"/>
            </a:solidFill>
            <a:miter lim="800000"/>
            <a:headEnd/>
            <a:tailEnd/>
          </a:ln>
        </p:spPr>
        <p:txBody>
          <a:bodyPr lIns="88377" tIns="44195" rIns="88377" bIns="44195"/>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ゴシック" pitchFamily="49"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ゴシック" pitchFamily="49"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ゴシック" pitchFamily="49"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ゴシック" pitchFamily="49"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ゴシック" pitchFamily="49" charset="-128"/>
              </a:defRPr>
            </a:lvl9pPr>
          </a:lstStyle>
          <a:p>
            <a:pPr marL="177800" marR="0" lvl="0" indent="-177800" algn="ctr" defTabSz="885512" eaLnBrk="1" fontAlgn="base" latinLnBrk="0" hangingPunct="1">
              <a:lnSpc>
                <a:spcPct val="120000"/>
              </a:lnSpc>
              <a:spcBef>
                <a:spcPct val="20000"/>
              </a:spcBef>
              <a:spcAft>
                <a:spcPct val="0"/>
              </a:spcAft>
              <a:buClrTx/>
              <a:buSzTx/>
              <a:buFont typeface="Arial" pitchFamily="34" charset="0"/>
              <a:buNone/>
              <a:tabLst/>
              <a:defRPr/>
            </a:pPr>
            <a:r>
              <a:rPr kumimoji="1" lang="ja-JP" altLang="en-US" sz="1400" b="1" i="0" u="none" strike="noStrike" kern="0" cap="none" spc="0" normalizeH="0" baseline="0" noProof="0" dirty="0">
                <a:ln>
                  <a:noFill/>
                </a:ln>
                <a:solidFill>
                  <a:srgbClr val="002060"/>
                </a:solidFill>
                <a:effectLst/>
                <a:uLnTx/>
                <a:uFillTx/>
                <a:latin typeface="Arial" pitchFamily="34" charset="0"/>
                <a:ea typeface="ＭＳ Ｐゴシック" pitchFamily="50" charset="-128"/>
              </a:rPr>
              <a:t>学習指導と学習評価のＰＤＣＡサイクル</a:t>
            </a:r>
          </a:p>
        </p:txBody>
      </p:sp>
      <p:sp>
        <p:nvSpPr>
          <p:cNvPr id="83" name="正方形/長方形 88"/>
          <p:cNvSpPr/>
          <p:nvPr/>
        </p:nvSpPr>
        <p:spPr>
          <a:xfrm>
            <a:off x="-36618" y="1052736"/>
            <a:ext cx="9180635" cy="4111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2857" tIns="31427" rIns="62857" bIns="31427" anchor="ctr"/>
          <a:lstStyle/>
          <a:p>
            <a:pPr marL="0" marR="0" lvl="0" indent="0" algn="ctr" defTabSz="881861"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rPr>
              <a:t>観点別学習状況の評価について</a:t>
            </a:r>
          </a:p>
        </p:txBody>
      </p:sp>
      <p:sp>
        <p:nvSpPr>
          <p:cNvPr id="3" name="テキスト ボックス 2"/>
          <p:cNvSpPr txBox="1"/>
          <p:nvPr/>
        </p:nvSpPr>
        <p:spPr>
          <a:xfrm>
            <a:off x="761242" y="2067724"/>
            <a:ext cx="1196440" cy="335894"/>
          </a:xfrm>
          <a:prstGeom prst="rect">
            <a:avLst/>
          </a:prstGeom>
          <a:noFill/>
          <a:ln w="12700">
            <a:noFill/>
          </a:ln>
        </p:spPr>
        <p:txBody>
          <a:bodyPr wrap="square" lIns="88793" tIns="44403" rIns="88793" bIns="44403" rtlCol="0">
            <a:spAutoFit/>
          </a:bodyPr>
          <a:lstStyle/>
          <a:p>
            <a:pPr marL="0" marR="0" lvl="0" indent="0" algn="ctr" defTabSz="885512"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prstClr val="black"/>
                </a:solidFill>
                <a:effectLst/>
                <a:uLnTx/>
                <a:uFillTx/>
              </a:rPr>
              <a:t>【</a:t>
            </a:r>
            <a:r>
              <a:rPr kumimoji="0" lang="ja-JP" altLang="en-US" sz="1600" b="1" i="0" u="none" strike="noStrike" kern="0" cap="none" spc="0" normalizeH="0" baseline="0" noProof="0" dirty="0">
                <a:ln>
                  <a:noFill/>
                </a:ln>
                <a:solidFill>
                  <a:prstClr val="black"/>
                </a:solidFill>
                <a:effectLst/>
                <a:uLnTx/>
                <a:uFillTx/>
              </a:rPr>
              <a:t>現行</a:t>
            </a:r>
            <a:r>
              <a:rPr kumimoji="0" lang="en-US" altLang="ja-JP" sz="1600" b="1" i="0" u="none" strike="noStrike" kern="0" cap="none" spc="0" normalizeH="0" baseline="0" noProof="0" dirty="0">
                <a:ln>
                  <a:noFill/>
                </a:ln>
                <a:solidFill>
                  <a:prstClr val="black"/>
                </a:solidFill>
                <a:effectLst/>
                <a:uLnTx/>
                <a:uFillTx/>
              </a:rPr>
              <a:t>】</a:t>
            </a:r>
            <a:endParaRPr kumimoji="0" lang="ja-JP" altLang="en-US" sz="1600" b="1" i="0" u="none" strike="noStrike" kern="0" cap="none" spc="0" normalizeH="0" baseline="0" noProof="0" dirty="0">
              <a:ln>
                <a:noFill/>
              </a:ln>
              <a:solidFill>
                <a:prstClr val="black"/>
              </a:solidFill>
              <a:effectLst/>
              <a:uLnTx/>
              <a:uFillTx/>
            </a:endParaRPr>
          </a:p>
        </p:txBody>
      </p:sp>
      <p:sp>
        <p:nvSpPr>
          <p:cNvPr id="44" name="テキスト ボックス 43"/>
          <p:cNvSpPr txBox="1"/>
          <p:nvPr/>
        </p:nvSpPr>
        <p:spPr>
          <a:xfrm>
            <a:off x="2910283" y="2082097"/>
            <a:ext cx="2398835" cy="582116"/>
          </a:xfrm>
          <a:prstGeom prst="rect">
            <a:avLst/>
          </a:prstGeom>
          <a:noFill/>
          <a:ln w="12700">
            <a:noFill/>
          </a:ln>
        </p:spPr>
        <p:txBody>
          <a:bodyPr wrap="square" lIns="88793" tIns="44403" rIns="88793" bIns="44403" rtlCol="0">
            <a:spAutoFit/>
          </a:bodyPr>
          <a:lstStyle/>
          <a:p>
            <a:pPr marL="0" marR="0" lvl="0" indent="0" algn="ctr" defTabSz="885512"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prstClr val="black"/>
                </a:solidFill>
                <a:effectLst/>
                <a:uLnTx/>
                <a:uFillTx/>
              </a:rPr>
              <a:t>【</a:t>
            </a:r>
            <a:r>
              <a:rPr kumimoji="0" lang="ja-JP" altLang="en-US" sz="1600" b="1" i="0" u="none" strike="noStrike" kern="0" cap="none" spc="0" normalizeH="0" baseline="0" noProof="0" dirty="0">
                <a:ln>
                  <a:noFill/>
                </a:ln>
                <a:solidFill>
                  <a:prstClr val="black"/>
                </a:solidFill>
                <a:effectLst/>
                <a:uLnTx/>
                <a:uFillTx/>
              </a:rPr>
              <a:t>以下の３観点に沿った整理を検討</a:t>
            </a:r>
            <a:r>
              <a:rPr kumimoji="0" lang="en-US" altLang="ja-JP" sz="1600" b="1" i="0" u="none" strike="noStrike" kern="0" cap="none" spc="0" normalizeH="0" baseline="0" noProof="0" dirty="0">
                <a:ln>
                  <a:noFill/>
                </a:ln>
                <a:solidFill>
                  <a:prstClr val="black"/>
                </a:solidFill>
                <a:effectLst/>
                <a:uLnTx/>
                <a:uFillTx/>
              </a:rPr>
              <a:t>】</a:t>
            </a:r>
            <a:endParaRPr kumimoji="0" lang="ja-JP" altLang="en-US" sz="1600" b="1" i="0" u="none" strike="noStrike" kern="0" cap="none" spc="0" normalizeH="0" baseline="0" noProof="0" dirty="0">
              <a:ln>
                <a:noFill/>
              </a:ln>
              <a:solidFill>
                <a:prstClr val="black"/>
              </a:solidFill>
              <a:effectLst/>
              <a:uLnTx/>
              <a:uFillTx/>
            </a:endParaRPr>
          </a:p>
        </p:txBody>
      </p:sp>
      <p:sp>
        <p:nvSpPr>
          <p:cNvPr id="41" name="テキスト ボックス 40"/>
          <p:cNvSpPr txBox="1"/>
          <p:nvPr/>
        </p:nvSpPr>
        <p:spPr>
          <a:xfrm>
            <a:off x="189254" y="162119"/>
            <a:ext cx="8712968" cy="738664"/>
          </a:xfrm>
          <a:prstGeom prst="rect">
            <a:avLst/>
          </a:prstGeom>
          <a:noFill/>
        </p:spPr>
        <p:txBody>
          <a:bodyPr wrap="square" rtlCol="0">
            <a:spAutoFit/>
          </a:bodyPr>
          <a:lstStyle/>
          <a:p>
            <a:r>
              <a:rPr lang="ja-JP" altLang="en-US" sz="4200" dirty="0">
                <a:latin typeface="HGP創英角ｺﾞｼｯｸUB" panose="020B0900000000000000" pitchFamily="50" charset="-128"/>
                <a:ea typeface="HGP創英角ｺﾞｼｯｸUB" panose="020B0900000000000000" pitchFamily="50" charset="-128"/>
              </a:rPr>
              <a:t>評価について</a:t>
            </a:r>
            <a:endParaRPr lang="en-US" altLang="ja-JP" sz="4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8597662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90E60AE-EF7A-408B-9BE5-9981E821A723}"/>
              </a:ext>
            </a:extLst>
          </p:cNvPr>
          <p:cNvSpPr>
            <a:spLocks noGrp="1"/>
          </p:cNvSpPr>
          <p:nvPr>
            <p:ph idx="1"/>
          </p:nvPr>
        </p:nvSpPr>
        <p:spPr>
          <a:xfrm>
            <a:off x="215516" y="332656"/>
            <a:ext cx="8712968" cy="6192688"/>
          </a:xfrm>
        </p:spPr>
        <p:txBody>
          <a:bodyPr>
            <a:normAutofit/>
          </a:bodyPr>
          <a:lstStyle/>
          <a:p>
            <a:pPr marL="0" indent="0">
              <a:lnSpc>
                <a:spcPts val="2500"/>
              </a:lnSpc>
              <a:buNone/>
            </a:pPr>
            <a:r>
              <a:rPr kumimoji="1" lang="ja-JP" altLang="en-US" sz="2800" dirty="0">
                <a:latin typeface="HG創英角ｺﾞｼｯｸUB" panose="020B0909000000000000" pitchFamily="49" charset="-128"/>
                <a:ea typeface="HG創英角ｺﾞｼｯｸUB" panose="020B0909000000000000" pitchFamily="49" charset="-128"/>
              </a:rPr>
              <a:t>○　観点別評価については、「知識・技能」「思考・</a:t>
            </a:r>
            <a:endParaRPr kumimoji="1" lang="en-US" altLang="ja-JP" sz="2800" dirty="0">
              <a:latin typeface="HG創英角ｺﾞｼｯｸUB" panose="020B0909000000000000" pitchFamily="49" charset="-128"/>
              <a:ea typeface="HG創英角ｺﾞｼｯｸUB" panose="020B0909000000000000" pitchFamily="49" charset="-128"/>
            </a:endParaRPr>
          </a:p>
          <a:p>
            <a:pPr marL="0" indent="0">
              <a:lnSpc>
                <a:spcPts val="2500"/>
              </a:lnSpc>
              <a:buNone/>
            </a:pPr>
            <a:r>
              <a:rPr kumimoji="1" lang="ja-JP" altLang="en-US" sz="2800" dirty="0">
                <a:latin typeface="HG創英角ｺﾞｼｯｸUB" panose="020B0909000000000000" pitchFamily="49" charset="-128"/>
                <a:ea typeface="HG創英角ｺﾞｼｯｸUB" panose="020B0909000000000000" pitchFamily="49" charset="-128"/>
              </a:rPr>
              <a:t>　判断・表現」「主体的に学習に取り組む態度」の</a:t>
            </a:r>
            <a:endParaRPr kumimoji="1" lang="en-US" altLang="ja-JP" sz="2800" dirty="0">
              <a:latin typeface="HG創英角ｺﾞｼｯｸUB" panose="020B0909000000000000" pitchFamily="49" charset="-128"/>
              <a:ea typeface="HG創英角ｺﾞｼｯｸUB" panose="020B0909000000000000" pitchFamily="49" charset="-128"/>
            </a:endParaRPr>
          </a:p>
          <a:p>
            <a:pPr marL="0" indent="0">
              <a:lnSpc>
                <a:spcPts val="2500"/>
              </a:lnSpc>
              <a:buNone/>
            </a:pPr>
            <a:r>
              <a:rPr kumimoji="1" lang="ja-JP" altLang="en-US" sz="2800" dirty="0">
                <a:solidFill>
                  <a:srgbClr val="FF0000"/>
                </a:solidFill>
                <a:latin typeface="HG創英角ｺﾞｼｯｸUB" panose="020B0909000000000000" pitchFamily="49" charset="-128"/>
                <a:ea typeface="HG創英角ｺﾞｼｯｸUB" panose="020B0909000000000000" pitchFamily="49" charset="-128"/>
              </a:rPr>
              <a:t>　３観点に整理</a:t>
            </a:r>
            <a:r>
              <a:rPr kumimoji="1" lang="ja-JP" altLang="en-US" sz="2800" dirty="0">
                <a:latin typeface="HG創英角ｺﾞｼｯｸUB" panose="020B0909000000000000" pitchFamily="49" charset="-128"/>
                <a:ea typeface="HG創英角ｺﾞｼｯｸUB" panose="020B0909000000000000" pitchFamily="49" charset="-128"/>
              </a:rPr>
              <a:t>。</a:t>
            </a:r>
            <a:endParaRPr kumimoji="1" lang="en-US" altLang="ja-JP" sz="2800" dirty="0">
              <a:latin typeface="HG創英角ｺﾞｼｯｸUB" panose="020B0909000000000000" pitchFamily="49" charset="-128"/>
              <a:ea typeface="HG創英角ｺﾞｼｯｸUB" panose="020B0909000000000000" pitchFamily="49" charset="-128"/>
            </a:endParaRPr>
          </a:p>
          <a:p>
            <a:pPr marL="0" indent="0">
              <a:lnSpc>
                <a:spcPts val="2500"/>
              </a:lnSpc>
              <a:buNone/>
            </a:pPr>
            <a:endParaRPr lang="en-US" altLang="ja-JP" sz="2800" dirty="0">
              <a:latin typeface="HG創英角ｺﾞｼｯｸUB" panose="020B0909000000000000" pitchFamily="49" charset="-128"/>
              <a:ea typeface="HG創英角ｺﾞｼｯｸUB" panose="020B0909000000000000" pitchFamily="49" charset="-128"/>
            </a:endParaRPr>
          </a:p>
          <a:p>
            <a:pPr marL="0" indent="0">
              <a:lnSpc>
                <a:spcPts val="2500"/>
              </a:lnSpc>
              <a:buNone/>
            </a:pPr>
            <a:r>
              <a:rPr kumimoji="1" lang="ja-JP" altLang="en-US" sz="2800" dirty="0">
                <a:latin typeface="HG創英角ｺﾞｼｯｸUB" panose="020B0909000000000000" pitchFamily="49" charset="-128"/>
                <a:ea typeface="HG創英角ｺﾞｼｯｸUB" panose="020B0909000000000000" pitchFamily="49" charset="-128"/>
              </a:rPr>
              <a:t>○　「学びに向かう力・人間性等」には</a:t>
            </a:r>
            <a:endParaRPr kumimoji="1" lang="en-US" altLang="ja-JP" sz="2800" dirty="0">
              <a:latin typeface="HG創英角ｺﾞｼｯｸUB" panose="020B0909000000000000" pitchFamily="49" charset="-128"/>
              <a:ea typeface="HG創英角ｺﾞｼｯｸUB" panose="020B0909000000000000" pitchFamily="49" charset="-128"/>
            </a:endParaRPr>
          </a:p>
          <a:p>
            <a:pPr marL="0" indent="0">
              <a:lnSpc>
                <a:spcPts val="2500"/>
              </a:lnSpc>
              <a:buNone/>
            </a:pPr>
            <a:r>
              <a:rPr kumimoji="1" lang="ja-JP" altLang="en-US" sz="2800" dirty="0">
                <a:latin typeface="HG創英角ｺﾞｼｯｸUB" panose="020B0909000000000000" pitchFamily="49" charset="-128"/>
                <a:ea typeface="HG創英角ｺﾞｼｯｸUB" panose="020B0909000000000000" pitchFamily="49" charset="-128"/>
              </a:rPr>
              <a:t>　①「</a:t>
            </a:r>
            <a:r>
              <a:rPr kumimoji="1" lang="ja-JP" altLang="en-US" sz="2800" dirty="0">
                <a:solidFill>
                  <a:srgbClr val="FF0000"/>
                </a:solidFill>
                <a:latin typeface="HG創英角ｺﾞｼｯｸUB" panose="020B0909000000000000" pitchFamily="49" charset="-128"/>
                <a:ea typeface="HG創英角ｺﾞｼｯｸUB" panose="020B0909000000000000" pitchFamily="49" charset="-128"/>
              </a:rPr>
              <a:t>主体的に学習に取り組む態度</a:t>
            </a:r>
            <a:r>
              <a:rPr kumimoji="1" lang="ja-JP" altLang="en-US" sz="2800" dirty="0">
                <a:latin typeface="HG創英角ｺﾞｼｯｸUB" panose="020B0909000000000000" pitchFamily="49" charset="-128"/>
                <a:ea typeface="HG創英角ｺﾞｼｯｸUB" panose="020B0909000000000000" pitchFamily="49" charset="-128"/>
              </a:rPr>
              <a:t>」として観点別評</a:t>
            </a:r>
            <a:endParaRPr kumimoji="1" lang="en-US" altLang="ja-JP" sz="2800" dirty="0">
              <a:latin typeface="HG創英角ｺﾞｼｯｸUB" panose="020B0909000000000000" pitchFamily="49" charset="-128"/>
              <a:ea typeface="HG創英角ｺﾞｼｯｸUB" panose="020B0909000000000000" pitchFamily="49" charset="-128"/>
            </a:endParaRPr>
          </a:p>
          <a:p>
            <a:pPr marL="0" indent="0">
              <a:lnSpc>
                <a:spcPts val="2500"/>
              </a:lnSpc>
              <a:buNone/>
            </a:pPr>
            <a:r>
              <a:rPr kumimoji="1" lang="ja-JP" altLang="en-US" sz="2800" dirty="0">
                <a:latin typeface="HG創英角ｺﾞｼｯｸUB" panose="020B0909000000000000" pitchFamily="49" charset="-128"/>
                <a:ea typeface="HG創英角ｺﾞｼｯｸUB" panose="020B0909000000000000" pitchFamily="49" charset="-128"/>
              </a:rPr>
              <a:t>　　価を通じて見取ることができる部分</a:t>
            </a:r>
            <a:endParaRPr kumimoji="1" lang="en-US" altLang="ja-JP" sz="2800" dirty="0">
              <a:latin typeface="HG創英角ｺﾞｼｯｸUB" panose="020B0909000000000000" pitchFamily="49" charset="-128"/>
              <a:ea typeface="HG創英角ｺﾞｼｯｸUB" panose="020B0909000000000000" pitchFamily="49" charset="-128"/>
            </a:endParaRPr>
          </a:p>
          <a:p>
            <a:pPr marL="0" indent="0">
              <a:lnSpc>
                <a:spcPts val="2500"/>
              </a:lnSpc>
              <a:buNone/>
            </a:pPr>
            <a:r>
              <a:rPr kumimoji="1" lang="ja-JP" altLang="en-US" dirty="0">
                <a:latin typeface="HG創英角ｺﾞｼｯｸUB" panose="020B0909000000000000" pitchFamily="49" charset="-128"/>
                <a:ea typeface="HG創英角ｺﾞｼｯｸUB" panose="020B0909000000000000" pitchFamily="49" charset="-128"/>
              </a:rPr>
              <a:t>　</a:t>
            </a:r>
            <a:r>
              <a:rPr kumimoji="1" lang="ja-JP" altLang="en-US" sz="2800" dirty="0">
                <a:latin typeface="HG創英角ｺﾞｼｯｸUB" panose="020B0909000000000000" pitchFamily="49" charset="-128"/>
                <a:ea typeface="HG創英角ｺﾞｼｯｸUB" panose="020B0909000000000000" pitchFamily="49" charset="-128"/>
              </a:rPr>
              <a:t>②観点別評価や評定にはなじまず、こうした評価</a:t>
            </a:r>
            <a:endParaRPr kumimoji="1" lang="en-US" altLang="ja-JP" sz="2800" dirty="0">
              <a:latin typeface="HG創英角ｺﾞｼｯｸUB" panose="020B0909000000000000" pitchFamily="49" charset="-128"/>
              <a:ea typeface="HG創英角ｺﾞｼｯｸUB" panose="020B0909000000000000" pitchFamily="49" charset="-128"/>
            </a:endParaRPr>
          </a:p>
          <a:p>
            <a:pPr marL="0" indent="0">
              <a:lnSpc>
                <a:spcPts val="2500"/>
              </a:lnSpc>
              <a:buNone/>
            </a:pPr>
            <a:r>
              <a:rPr kumimoji="1" lang="ja-JP" altLang="en-US" sz="2800" dirty="0">
                <a:latin typeface="HG創英角ｺﾞｼｯｸUB" panose="020B0909000000000000" pitchFamily="49" charset="-128"/>
                <a:ea typeface="HG創英角ｺﾞｼｯｸUB" panose="020B0909000000000000" pitchFamily="49" charset="-128"/>
              </a:rPr>
              <a:t>　　では示しきれないことから個人内評価を通じて</a:t>
            </a:r>
            <a:r>
              <a:rPr lang="ja-JP" altLang="en-US" sz="2800" dirty="0">
                <a:latin typeface="HG創英角ｺﾞｼｯｸUB" panose="020B0909000000000000" pitchFamily="49" charset="-128"/>
                <a:ea typeface="HG創英角ｺﾞｼｯｸUB" panose="020B0909000000000000" pitchFamily="49" charset="-128"/>
              </a:rPr>
              <a:t>見　</a:t>
            </a:r>
            <a:endParaRPr lang="en-US" altLang="ja-JP" sz="2800" dirty="0">
              <a:latin typeface="HG創英角ｺﾞｼｯｸUB" panose="020B0909000000000000" pitchFamily="49" charset="-128"/>
              <a:ea typeface="HG創英角ｺﾞｼｯｸUB" panose="020B0909000000000000" pitchFamily="49" charset="-128"/>
            </a:endParaRPr>
          </a:p>
          <a:p>
            <a:pPr marL="0" indent="0">
              <a:lnSpc>
                <a:spcPts val="2500"/>
              </a:lnSpc>
              <a:buNone/>
            </a:pPr>
            <a:r>
              <a:rPr lang="ja-JP" altLang="en-US" sz="2800" dirty="0">
                <a:latin typeface="HG創英角ｺﾞｼｯｸUB" panose="020B0909000000000000" pitchFamily="49" charset="-128"/>
                <a:ea typeface="HG創英角ｺﾞｼｯｸUB" panose="020B0909000000000000" pitchFamily="49" charset="-128"/>
              </a:rPr>
              <a:t>　　取ることができる部分</a:t>
            </a:r>
            <a:endParaRPr lang="en-US" altLang="ja-JP" sz="2800" dirty="0">
              <a:latin typeface="HG創英角ｺﾞｼｯｸUB" panose="020B0909000000000000" pitchFamily="49" charset="-128"/>
              <a:ea typeface="HG創英角ｺﾞｼｯｸUB" panose="020B0909000000000000" pitchFamily="49" charset="-128"/>
            </a:endParaRPr>
          </a:p>
          <a:p>
            <a:pPr marL="0" indent="0">
              <a:lnSpc>
                <a:spcPts val="2500"/>
              </a:lnSpc>
              <a:buNone/>
            </a:pPr>
            <a:r>
              <a:rPr lang="ja-JP" altLang="en-US" sz="2800" dirty="0">
                <a:latin typeface="HG創英角ｺﾞｼｯｸUB" panose="020B0909000000000000" pitchFamily="49" charset="-128"/>
                <a:ea typeface="HG創英角ｺﾞｼｯｸUB" panose="020B0909000000000000" pitchFamily="49" charset="-128"/>
              </a:rPr>
              <a:t>　があることに留意することが必要。</a:t>
            </a:r>
            <a:endParaRPr lang="en-US" altLang="ja-JP" sz="2800" dirty="0">
              <a:latin typeface="HG創英角ｺﾞｼｯｸUB" panose="020B0909000000000000" pitchFamily="49" charset="-128"/>
              <a:ea typeface="HG創英角ｺﾞｼｯｸUB" panose="020B0909000000000000" pitchFamily="49" charset="-128"/>
            </a:endParaRPr>
          </a:p>
          <a:p>
            <a:pPr marL="0" indent="0">
              <a:lnSpc>
                <a:spcPts val="2500"/>
              </a:lnSpc>
              <a:buNone/>
            </a:pPr>
            <a:endParaRPr lang="en-US" altLang="ja-JP" sz="2800" dirty="0">
              <a:latin typeface="HG創英角ｺﾞｼｯｸUB" panose="020B0909000000000000" pitchFamily="49" charset="-128"/>
              <a:ea typeface="HG創英角ｺﾞｼｯｸUB" panose="020B0909000000000000" pitchFamily="49" charset="-128"/>
            </a:endParaRPr>
          </a:p>
          <a:p>
            <a:pPr marL="0" indent="0">
              <a:lnSpc>
                <a:spcPts val="2500"/>
              </a:lnSpc>
              <a:buNone/>
            </a:pPr>
            <a:r>
              <a:rPr lang="ja-JP" altLang="en-US" sz="2800" dirty="0">
                <a:latin typeface="HG創英角ｺﾞｼｯｸUB" panose="020B0909000000000000" pitchFamily="49" charset="-128"/>
                <a:ea typeface="HG創英角ｺﾞｼｯｸUB" panose="020B0909000000000000" pitchFamily="49" charset="-128"/>
              </a:rPr>
              <a:t>○　毎回の授業で全ての観点を見取るのではなく、</a:t>
            </a:r>
            <a:endParaRPr lang="en-US" altLang="ja-JP" sz="2800" dirty="0">
              <a:latin typeface="HG創英角ｺﾞｼｯｸUB" panose="020B0909000000000000" pitchFamily="49" charset="-128"/>
              <a:ea typeface="HG創英角ｺﾞｼｯｸUB" panose="020B0909000000000000" pitchFamily="49" charset="-128"/>
            </a:endParaRPr>
          </a:p>
          <a:p>
            <a:pPr marL="0" indent="0">
              <a:lnSpc>
                <a:spcPts val="2500"/>
              </a:lnSpc>
              <a:buNone/>
            </a:pPr>
            <a:r>
              <a:rPr lang="ja-JP" altLang="en-US" sz="2800" dirty="0">
                <a:latin typeface="HG創英角ｺﾞｼｯｸUB" panose="020B0909000000000000" pitchFamily="49" charset="-128"/>
                <a:ea typeface="HG創英角ｺﾞｼｯｸUB" panose="020B0909000000000000" pitchFamily="49" charset="-128"/>
              </a:rPr>
              <a:t>　</a:t>
            </a:r>
            <a:r>
              <a:rPr lang="ja-JP" altLang="en-US" sz="2800" dirty="0">
                <a:solidFill>
                  <a:srgbClr val="FF0000"/>
                </a:solidFill>
                <a:latin typeface="HG創英角ｺﾞｼｯｸUB" panose="020B0909000000000000" pitchFamily="49" charset="-128"/>
                <a:ea typeface="HG創英角ｺﾞｼｯｸUB" panose="020B0909000000000000" pitchFamily="49" charset="-128"/>
              </a:rPr>
              <a:t>単元や題材を通じたまとまりの中で、学習・指導内</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a:p>
            <a:pPr marL="0" indent="0">
              <a:lnSpc>
                <a:spcPts val="2500"/>
              </a:lnSpc>
              <a:buNone/>
            </a:pPr>
            <a:r>
              <a:rPr lang="ja-JP" altLang="en-US" sz="2800" dirty="0">
                <a:solidFill>
                  <a:srgbClr val="FF0000"/>
                </a:solidFill>
                <a:latin typeface="HG創英角ｺﾞｼｯｸUB" panose="020B0909000000000000" pitchFamily="49" charset="-128"/>
                <a:ea typeface="HG創英角ｺﾞｼｯｸUB" panose="020B0909000000000000" pitchFamily="49" charset="-128"/>
              </a:rPr>
              <a:t>　容と評価の場面を適切に組み立てていくことが重要</a:t>
            </a:r>
            <a:r>
              <a:rPr lang="ja-JP" altLang="en-US" sz="2800" dirty="0">
                <a:latin typeface="HG創英角ｺﾞｼｯｸUB" panose="020B0909000000000000" pitchFamily="49" charset="-128"/>
                <a:ea typeface="HG創英角ｺﾞｼｯｸUB" panose="020B0909000000000000" pitchFamily="49" charset="-128"/>
              </a:rPr>
              <a:t>。</a:t>
            </a:r>
            <a:r>
              <a:rPr kumimoji="1" lang="ja-JP" altLang="en-US" dirty="0">
                <a:latin typeface="HG創英角ｺﾞｼｯｸUB" panose="020B0909000000000000" pitchFamily="49" charset="-128"/>
                <a:ea typeface="HG創英角ｺﾞｼｯｸUB" panose="020B0909000000000000" pitchFamily="49" charset="-128"/>
              </a:rPr>
              <a:t>　</a:t>
            </a:r>
          </a:p>
        </p:txBody>
      </p:sp>
    </p:spTree>
    <p:extLst>
      <p:ext uri="{BB962C8B-B14F-4D97-AF65-F5344CB8AC3E}">
        <p14:creationId xmlns:p14="http://schemas.microsoft.com/office/powerpoint/2010/main" val="312729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1AAB41F-2AED-46B6-949A-0C77FD0AB46F}"/>
              </a:ext>
            </a:extLst>
          </p:cNvPr>
          <p:cNvSpPr>
            <a:spLocks noGrp="1"/>
          </p:cNvSpPr>
          <p:nvPr>
            <p:ph idx="1"/>
          </p:nvPr>
        </p:nvSpPr>
        <p:spPr>
          <a:xfrm>
            <a:off x="467544" y="836712"/>
            <a:ext cx="8424936" cy="4608512"/>
          </a:xfrm>
        </p:spPr>
        <p:txBody>
          <a:bodyPr>
            <a:noAutofit/>
          </a:bodyPr>
          <a:lstStyle/>
          <a:p>
            <a:pPr marL="0" indent="0">
              <a:lnSpc>
                <a:spcPct val="100000"/>
              </a:lnSpc>
              <a:buNone/>
            </a:pPr>
            <a:r>
              <a:rPr kumimoji="1" lang="ja-JP" altLang="en-US" sz="4800" dirty="0">
                <a:latin typeface="HGP創英角ｺﾞｼｯｸUB" panose="020B0900000000000000" pitchFamily="50" charset="-128"/>
                <a:ea typeface="HGP創英角ｺﾞｼｯｸUB" panose="020B0900000000000000" pitchFamily="50" charset="-128"/>
              </a:rPr>
              <a:t>（１）　改訂の経緯及び基本方針　　</a:t>
            </a:r>
            <a:endParaRPr kumimoji="1" lang="en-US" altLang="ja-JP" sz="4800" dirty="0">
              <a:latin typeface="HGP創英角ｺﾞｼｯｸUB" panose="020B0900000000000000" pitchFamily="50" charset="-128"/>
              <a:ea typeface="HGP創英角ｺﾞｼｯｸUB" panose="020B0900000000000000" pitchFamily="50" charset="-128"/>
            </a:endParaRPr>
          </a:p>
          <a:p>
            <a:pPr marL="0" indent="0">
              <a:lnSpc>
                <a:spcPct val="100000"/>
              </a:lnSpc>
              <a:buNone/>
            </a:pPr>
            <a:r>
              <a:rPr lang="ja-JP" altLang="en-US" sz="4800" dirty="0">
                <a:latin typeface="HGP創英角ｺﾞｼｯｸUB" panose="020B0900000000000000" pitchFamily="50" charset="-128"/>
                <a:ea typeface="HGP創英角ｺﾞｼｯｸUB" panose="020B0900000000000000" pitchFamily="50" charset="-128"/>
              </a:rPr>
              <a:t>（２）　何ができるようになるか　</a:t>
            </a:r>
            <a:endParaRPr lang="en-US" altLang="ja-JP" sz="4800" dirty="0">
              <a:latin typeface="HGP創英角ｺﾞｼｯｸUB" panose="020B0900000000000000" pitchFamily="50" charset="-128"/>
              <a:ea typeface="HGP創英角ｺﾞｼｯｸUB" panose="020B0900000000000000" pitchFamily="50" charset="-128"/>
            </a:endParaRPr>
          </a:p>
          <a:p>
            <a:pPr marL="0" indent="0">
              <a:lnSpc>
                <a:spcPct val="100000"/>
              </a:lnSpc>
              <a:buNone/>
            </a:pPr>
            <a:r>
              <a:rPr lang="ja-JP" altLang="en-US" sz="4800" dirty="0">
                <a:latin typeface="HGP創英角ｺﾞｼｯｸUB" panose="020B0900000000000000" pitchFamily="50" charset="-128"/>
                <a:ea typeface="HGP創英角ｺﾞｼｯｸUB" panose="020B0900000000000000" pitchFamily="50" charset="-128"/>
              </a:rPr>
              <a:t>（３）　どのように学ぶか</a:t>
            </a:r>
            <a:endParaRPr lang="en-US" altLang="ja-JP" sz="4800" dirty="0">
              <a:latin typeface="HGP創英角ｺﾞｼｯｸUB" panose="020B0900000000000000" pitchFamily="50" charset="-128"/>
              <a:ea typeface="HGP創英角ｺﾞｼｯｸUB" panose="020B0900000000000000" pitchFamily="50" charset="-128"/>
            </a:endParaRPr>
          </a:p>
          <a:p>
            <a:pPr marL="0" indent="0">
              <a:lnSpc>
                <a:spcPct val="100000"/>
              </a:lnSpc>
              <a:buNone/>
            </a:pPr>
            <a:r>
              <a:rPr lang="ja-JP" altLang="en-US" sz="4800" dirty="0">
                <a:latin typeface="HGP創英角ｺﾞｼｯｸUB" panose="020B0900000000000000" pitchFamily="50" charset="-128"/>
                <a:ea typeface="HGP創英角ｺﾞｼｯｸUB" panose="020B0900000000000000" pitchFamily="50" charset="-128"/>
              </a:rPr>
              <a:t>（４）　カリキュラム・マネジメント</a:t>
            </a:r>
            <a:endParaRPr lang="en-US" altLang="ja-JP" sz="4800" dirty="0">
              <a:latin typeface="HGP創英角ｺﾞｼｯｸUB" panose="020B0900000000000000" pitchFamily="50" charset="-128"/>
              <a:ea typeface="HGP創英角ｺﾞｼｯｸUB" panose="020B0900000000000000" pitchFamily="50" charset="-128"/>
            </a:endParaRPr>
          </a:p>
          <a:p>
            <a:pPr marL="0" indent="0">
              <a:lnSpc>
                <a:spcPct val="100000"/>
              </a:lnSpc>
              <a:buNone/>
            </a:pPr>
            <a:r>
              <a:rPr lang="ja-JP" altLang="en-US" sz="4800" dirty="0">
                <a:latin typeface="HGP創英角ｺﾞｼｯｸUB" panose="020B0900000000000000" pitchFamily="50" charset="-128"/>
                <a:ea typeface="HGP創英角ｺﾞｼｯｸUB" panose="020B0900000000000000" pitchFamily="50" charset="-128"/>
              </a:rPr>
              <a:t>（５）　何を学ぶか</a:t>
            </a:r>
            <a:endParaRPr lang="en-US" altLang="ja-JP" sz="4800" dirty="0">
              <a:latin typeface="HGP創英角ｺﾞｼｯｸUB" panose="020B0900000000000000" pitchFamily="50" charset="-128"/>
              <a:ea typeface="HGP創英角ｺﾞｼｯｸUB" panose="020B0900000000000000" pitchFamily="50" charset="-128"/>
            </a:endParaRPr>
          </a:p>
          <a:p>
            <a:pPr marL="0" indent="0">
              <a:lnSpc>
                <a:spcPct val="100000"/>
              </a:lnSpc>
              <a:buNone/>
            </a:pPr>
            <a:r>
              <a:rPr lang="ja-JP" altLang="en-US" sz="4800" dirty="0">
                <a:latin typeface="HGP創英角ｺﾞｼｯｸUB" panose="020B0900000000000000" pitchFamily="50" charset="-128"/>
                <a:ea typeface="HGP創英角ｺﾞｼｯｸUB" panose="020B0900000000000000" pitchFamily="50" charset="-128"/>
              </a:rPr>
              <a:t>（６）　何が身に付いたか</a:t>
            </a:r>
            <a:endParaRPr kumimoji="1" lang="en-US" altLang="ja-JP" sz="4800" dirty="0">
              <a:latin typeface="HGP創英角ｺﾞｼｯｸUB" panose="020B0900000000000000" pitchFamily="50" charset="-128"/>
              <a:ea typeface="HGP創英角ｺﾞｼｯｸUB" panose="020B0900000000000000" pitchFamily="50" charset="-128"/>
            </a:endParaRPr>
          </a:p>
          <a:p>
            <a:pPr marL="0" indent="0">
              <a:buNone/>
            </a:pPr>
            <a:endParaRPr kumimoji="1" lang="en-US" altLang="ja-JP" sz="3200" dirty="0">
              <a:latin typeface="HGP創英角ｺﾞｼｯｸUB" panose="020B0900000000000000" pitchFamily="50" charset="-128"/>
              <a:ea typeface="HGP創英角ｺﾞｼｯｸUB" panose="020B0900000000000000" pitchFamily="50" charset="-128"/>
            </a:endParaRPr>
          </a:p>
          <a:p>
            <a:pPr marL="0" indent="0">
              <a:buNone/>
            </a:pP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1911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11560" y="2060848"/>
            <a:ext cx="7920880" cy="830997"/>
          </a:xfrm>
          <a:prstGeom prst="rect">
            <a:avLst/>
          </a:prstGeom>
          <a:noFill/>
        </p:spPr>
        <p:txBody>
          <a:bodyPr wrap="square" rtlCol="0">
            <a:spAutoFit/>
          </a:bodyPr>
          <a:lstStyle/>
          <a:p>
            <a:r>
              <a:rPr kumimoji="1" lang="en-US" altLang="ja-JP" sz="4800" dirty="0">
                <a:latin typeface="HGP創英角ｺﾞｼｯｸUB" panose="020B0900000000000000" pitchFamily="50" charset="-128"/>
                <a:ea typeface="HGP創英角ｺﾞｼｯｸUB" panose="020B0900000000000000" pitchFamily="50" charset="-128"/>
              </a:rPr>
              <a:t>(</a:t>
            </a:r>
            <a:r>
              <a:rPr kumimoji="1" lang="ja-JP" altLang="en-US" sz="4800" dirty="0">
                <a:latin typeface="HGP創英角ｺﾞｼｯｸUB" panose="020B0900000000000000" pitchFamily="50" charset="-128"/>
                <a:ea typeface="HGP創英角ｺﾞｼｯｸUB" panose="020B0900000000000000" pitchFamily="50" charset="-128"/>
              </a:rPr>
              <a:t>１</a:t>
            </a:r>
            <a:r>
              <a:rPr kumimoji="1" lang="en-US" altLang="ja-JP" sz="4800" dirty="0">
                <a:latin typeface="HGP創英角ｺﾞｼｯｸUB" panose="020B0900000000000000" pitchFamily="50" charset="-128"/>
                <a:ea typeface="HGP創英角ｺﾞｼｯｸUB" panose="020B0900000000000000" pitchFamily="50" charset="-128"/>
              </a:rPr>
              <a:t>)</a:t>
            </a:r>
            <a:r>
              <a:rPr kumimoji="1" lang="ja-JP" altLang="en-US" sz="4800" dirty="0">
                <a:latin typeface="HGP創英角ｺﾞｼｯｸUB" panose="020B0900000000000000" pitchFamily="50" charset="-128"/>
                <a:ea typeface="HGP創英角ｺﾞｼｯｸUB" panose="020B0900000000000000" pitchFamily="50" charset="-128"/>
              </a:rPr>
              <a:t>改訂の経緯及び基本方針</a:t>
            </a:r>
            <a:endParaRPr kumimoji="1" lang="ja-JP" altLang="en-US" sz="4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90987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AutoShape 105"/>
          <p:cNvSpPr>
            <a:spLocks noChangeArrowheads="1"/>
          </p:cNvSpPr>
          <p:nvPr/>
        </p:nvSpPr>
        <p:spPr bwMode="auto">
          <a:xfrm>
            <a:off x="53770" y="48130"/>
            <a:ext cx="8316379" cy="392308"/>
          </a:xfrm>
          <a:prstGeom prst="roundRect">
            <a:avLst>
              <a:gd name="adj" fmla="val 16667"/>
            </a:avLst>
          </a:prstGeom>
          <a:gradFill>
            <a:gsLst>
              <a:gs pos="0">
                <a:srgbClr val="BDD8FF"/>
              </a:gs>
              <a:gs pos="100000">
                <a:srgbClr val="B3D9FF"/>
              </a:gs>
              <a:gs pos="53000">
                <a:srgbClr val="E6EDF6">
                  <a:alpha val="48235"/>
                </a:srgbClr>
              </a:gs>
              <a:gs pos="100000">
                <a:srgbClr val="FFEBFA"/>
              </a:gs>
            </a:gsLst>
            <a:lin ang="5400000" scaled="0"/>
          </a:gradFill>
          <a:ln w="25400" algn="ctr">
            <a:solidFill>
              <a:schemeClr val="tx1"/>
            </a:solidFill>
            <a:round/>
            <a:headEnd/>
            <a:tailEnd/>
          </a:ln>
          <a:effectLst/>
        </p:spPr>
        <p:txBody>
          <a:bodyPr wrap="none" lIns="95746" tIns="47874" rIns="95746" bIns="47874"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900" b="0" i="0" u="none" strike="noStrike" kern="0" cap="none" spc="0" normalizeH="0" baseline="0" noProof="0" dirty="0">
                <a:ln>
                  <a:noFill/>
                </a:ln>
                <a:solidFill>
                  <a:sysClr val="windowText" lastClr="000000"/>
                </a:solidFill>
                <a:effectLst/>
                <a:uLnTx/>
                <a:uFillTx/>
                <a:latin typeface="ＤＦ特太ゴシック体" pitchFamily="49" charset="-128"/>
                <a:ea typeface="ＤＦ特太ゴシック体" pitchFamily="49" charset="-128"/>
              </a:rPr>
              <a:t>今後の学習指導要領改訂に関するスケジュール</a:t>
            </a:r>
            <a:endParaRPr kumimoji="0" lang="ja-JP" altLang="en-US" sz="1300" b="0" i="0" u="none" strike="noStrike" kern="0" cap="none" spc="0" normalizeH="0" baseline="0" noProof="0" dirty="0">
              <a:ln>
                <a:noFill/>
              </a:ln>
              <a:solidFill>
                <a:sysClr val="windowText" lastClr="000000"/>
              </a:solidFill>
              <a:effectLst/>
              <a:uLnTx/>
              <a:uFillTx/>
              <a:latin typeface="ＤＦ特太ゴシック体" pitchFamily="49" charset="-128"/>
              <a:ea typeface="ＤＦ特太ゴシック体" pitchFamily="49" charset="-128"/>
            </a:endParaRPr>
          </a:p>
        </p:txBody>
      </p:sp>
      <p:graphicFrame>
        <p:nvGraphicFramePr>
          <p:cNvPr id="107" name="表 106"/>
          <p:cNvGraphicFramePr>
            <a:graphicFrameLocks noGrp="1"/>
          </p:cNvGraphicFramePr>
          <p:nvPr>
            <p:extLst/>
          </p:nvPr>
        </p:nvGraphicFramePr>
        <p:xfrm>
          <a:off x="367815" y="620688"/>
          <a:ext cx="8692662" cy="5587514"/>
        </p:xfrm>
        <a:graphic>
          <a:graphicData uri="http://schemas.openxmlformats.org/drawingml/2006/table">
            <a:tbl>
              <a:tblPr firstRow="1" bandRow="1">
                <a:tableStyleId>{F5AB1C69-6EDB-4FF4-983F-18BD219EF322}</a:tableStyleId>
              </a:tblPr>
              <a:tblGrid>
                <a:gridCol w="861399">
                  <a:extLst>
                    <a:ext uri="{9D8B030D-6E8A-4147-A177-3AD203B41FA5}">
                      <a16:colId xmlns:a16="http://schemas.microsoft.com/office/drawing/2014/main" val="20000"/>
                    </a:ext>
                  </a:extLst>
                </a:gridCol>
                <a:gridCol w="874440">
                  <a:extLst>
                    <a:ext uri="{9D8B030D-6E8A-4147-A177-3AD203B41FA5}">
                      <a16:colId xmlns:a16="http://schemas.microsoft.com/office/drawing/2014/main" val="20001"/>
                    </a:ext>
                  </a:extLst>
                </a:gridCol>
                <a:gridCol w="1337379">
                  <a:extLst>
                    <a:ext uri="{9D8B030D-6E8A-4147-A177-3AD203B41FA5}">
                      <a16:colId xmlns:a16="http://schemas.microsoft.com/office/drawing/2014/main" val="20002"/>
                    </a:ext>
                  </a:extLst>
                </a:gridCol>
                <a:gridCol w="936574">
                  <a:extLst>
                    <a:ext uri="{9D8B030D-6E8A-4147-A177-3AD203B41FA5}">
                      <a16:colId xmlns:a16="http://schemas.microsoft.com/office/drawing/2014/main" val="20003"/>
                    </a:ext>
                  </a:extLst>
                </a:gridCol>
                <a:gridCol w="936574">
                  <a:extLst>
                    <a:ext uri="{9D8B030D-6E8A-4147-A177-3AD203B41FA5}">
                      <a16:colId xmlns:a16="http://schemas.microsoft.com/office/drawing/2014/main" val="20004"/>
                    </a:ext>
                  </a:extLst>
                </a:gridCol>
                <a:gridCol w="936574">
                  <a:extLst>
                    <a:ext uri="{9D8B030D-6E8A-4147-A177-3AD203B41FA5}">
                      <a16:colId xmlns:a16="http://schemas.microsoft.com/office/drawing/2014/main" val="20005"/>
                    </a:ext>
                  </a:extLst>
                </a:gridCol>
                <a:gridCol w="936574">
                  <a:extLst>
                    <a:ext uri="{9D8B030D-6E8A-4147-A177-3AD203B41FA5}">
                      <a16:colId xmlns:a16="http://schemas.microsoft.com/office/drawing/2014/main" val="20006"/>
                    </a:ext>
                  </a:extLst>
                </a:gridCol>
                <a:gridCol w="936574">
                  <a:extLst>
                    <a:ext uri="{9D8B030D-6E8A-4147-A177-3AD203B41FA5}">
                      <a16:colId xmlns:a16="http://schemas.microsoft.com/office/drawing/2014/main" val="20007"/>
                    </a:ext>
                  </a:extLst>
                </a:gridCol>
                <a:gridCol w="936574">
                  <a:extLst>
                    <a:ext uri="{9D8B030D-6E8A-4147-A177-3AD203B41FA5}">
                      <a16:colId xmlns:a16="http://schemas.microsoft.com/office/drawing/2014/main" val="20008"/>
                    </a:ext>
                  </a:extLst>
                </a:gridCol>
              </a:tblGrid>
              <a:tr h="421481">
                <a:tc>
                  <a:txBody>
                    <a:bodyPr/>
                    <a:lstStyle/>
                    <a:p>
                      <a:pPr algn="ctr"/>
                      <a:r>
                        <a:rPr kumimoji="1" lang="ja-JP" altLang="en-US" sz="1300" dirty="0">
                          <a:solidFill>
                            <a:schemeClr val="tx1"/>
                          </a:solidFill>
                          <a:latin typeface="+mn-ea"/>
                          <a:ea typeface="+mn-ea"/>
                        </a:rPr>
                        <a:t>２６年度</a:t>
                      </a:r>
                      <a:r>
                        <a:rPr kumimoji="1" lang="ja-JP" altLang="en-US" sz="1100" dirty="0">
                          <a:solidFill>
                            <a:schemeClr val="tx1"/>
                          </a:solidFill>
                          <a:latin typeface="+mn-ea"/>
                          <a:ea typeface="+mn-ea"/>
                        </a:rPr>
                        <a:t>（</a:t>
                      </a:r>
                      <a:r>
                        <a:rPr kumimoji="1" lang="en-US" altLang="ja-JP" sz="1100" dirty="0">
                          <a:solidFill>
                            <a:schemeClr val="tx1"/>
                          </a:solidFill>
                          <a:latin typeface="+mn-ea"/>
                          <a:ea typeface="+mn-ea"/>
                        </a:rPr>
                        <a:t>2014</a:t>
                      </a:r>
                      <a:r>
                        <a:rPr kumimoji="1" lang="ja-JP" altLang="en-US" sz="1100" dirty="0">
                          <a:solidFill>
                            <a:schemeClr val="tx1"/>
                          </a:solidFill>
                          <a:latin typeface="+mn-ea"/>
                          <a:ea typeface="+mn-ea"/>
                        </a:rPr>
                        <a:t>）</a:t>
                      </a: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a:solidFill>
                            <a:schemeClr val="tx1"/>
                          </a:solidFill>
                          <a:latin typeface="+mn-ea"/>
                          <a:ea typeface="+mn-ea"/>
                        </a:rPr>
                        <a:t>２７年度</a:t>
                      </a:r>
                      <a:r>
                        <a:rPr kumimoji="1" lang="en-US" altLang="ja-JP" sz="1100" dirty="0">
                          <a:solidFill>
                            <a:schemeClr val="tx1"/>
                          </a:solidFill>
                          <a:latin typeface="+mn-ea"/>
                          <a:ea typeface="+mn-ea"/>
                        </a:rPr>
                        <a:t>(2015</a:t>
                      </a:r>
                      <a:r>
                        <a:rPr kumimoji="1" lang="ja-JP" altLang="en-US" sz="1100" dirty="0">
                          <a:solidFill>
                            <a:schemeClr val="tx1"/>
                          </a:solidFill>
                          <a:latin typeface="+mn-ea"/>
                          <a:ea typeface="+mn-ea"/>
                        </a:rPr>
                        <a:t>）</a:t>
                      </a: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a:solidFill>
                            <a:schemeClr val="tx1"/>
                          </a:solidFill>
                          <a:latin typeface="+mn-ea"/>
                          <a:ea typeface="+mn-ea"/>
                        </a:rPr>
                        <a:t>２８年度</a:t>
                      </a:r>
                      <a:endParaRPr kumimoji="1" lang="en-US" altLang="ja-JP" sz="1300" dirty="0">
                        <a:solidFill>
                          <a:schemeClr val="tx1"/>
                        </a:solidFill>
                        <a:latin typeface="+mn-ea"/>
                        <a:ea typeface="+mn-ea"/>
                      </a:endParaRPr>
                    </a:p>
                    <a:p>
                      <a:pPr algn="ctr"/>
                      <a:r>
                        <a:rPr kumimoji="1" lang="en-US" altLang="ja-JP" sz="1100" dirty="0">
                          <a:solidFill>
                            <a:schemeClr val="tx1"/>
                          </a:solidFill>
                          <a:latin typeface="+mn-ea"/>
                          <a:ea typeface="+mn-ea"/>
                        </a:rPr>
                        <a:t>(2016</a:t>
                      </a:r>
                      <a:r>
                        <a:rPr kumimoji="1" lang="ja-JP" altLang="en-US" sz="1100" dirty="0">
                          <a:solidFill>
                            <a:schemeClr val="tx1"/>
                          </a:solidFill>
                          <a:latin typeface="+mn-ea"/>
                          <a:ea typeface="+mn-ea"/>
                        </a:rPr>
                        <a:t>）</a:t>
                      </a: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a:solidFill>
                            <a:schemeClr val="tx1"/>
                          </a:solidFill>
                          <a:latin typeface="+mn-ea"/>
                          <a:ea typeface="+mn-ea"/>
                        </a:rPr>
                        <a:t>２９年度</a:t>
                      </a:r>
                      <a:r>
                        <a:rPr kumimoji="1" lang="en-US" altLang="ja-JP" sz="1100" dirty="0">
                          <a:solidFill>
                            <a:schemeClr val="tx1"/>
                          </a:solidFill>
                          <a:latin typeface="+mn-ea"/>
                          <a:ea typeface="+mn-ea"/>
                        </a:rPr>
                        <a:t>(2017</a:t>
                      </a:r>
                      <a:r>
                        <a:rPr kumimoji="1" lang="ja-JP" altLang="en-US" sz="1100" dirty="0">
                          <a:solidFill>
                            <a:schemeClr val="tx1"/>
                          </a:solidFill>
                          <a:latin typeface="+mn-ea"/>
                          <a:ea typeface="+mn-ea"/>
                        </a:rPr>
                        <a:t>）</a:t>
                      </a:r>
                      <a:endParaRPr kumimoji="1" lang="ja-JP" altLang="en-US" sz="1300" dirty="0">
                        <a:solidFill>
                          <a:schemeClr val="tx1"/>
                        </a:solidFill>
                        <a:latin typeface="+mn-ea"/>
                        <a:ea typeface="+mn-ea"/>
                      </a:endParaRP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a:solidFill>
                            <a:schemeClr val="tx1"/>
                          </a:solidFill>
                          <a:latin typeface="+mn-ea"/>
                          <a:ea typeface="+mn-ea"/>
                        </a:rPr>
                        <a:t>３０年度</a:t>
                      </a:r>
                      <a:r>
                        <a:rPr kumimoji="1" lang="en-US" altLang="ja-JP" sz="1100" dirty="0">
                          <a:solidFill>
                            <a:schemeClr val="tx1"/>
                          </a:solidFill>
                          <a:latin typeface="+mn-ea"/>
                          <a:ea typeface="+mn-ea"/>
                        </a:rPr>
                        <a:t>(2018</a:t>
                      </a:r>
                      <a:r>
                        <a:rPr kumimoji="1" lang="ja-JP" altLang="en-US" sz="1100" dirty="0">
                          <a:solidFill>
                            <a:schemeClr val="tx1"/>
                          </a:solidFill>
                          <a:latin typeface="+mn-ea"/>
                          <a:ea typeface="+mn-ea"/>
                        </a:rPr>
                        <a:t>）</a:t>
                      </a: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a:solidFill>
                            <a:schemeClr val="tx1"/>
                          </a:solidFill>
                          <a:latin typeface="+mn-ea"/>
                          <a:ea typeface="+mn-ea"/>
                        </a:rPr>
                        <a:t>３１年度</a:t>
                      </a:r>
                      <a:r>
                        <a:rPr kumimoji="1" lang="en-US" altLang="ja-JP" sz="1100" dirty="0">
                          <a:solidFill>
                            <a:schemeClr val="tx1"/>
                          </a:solidFill>
                          <a:latin typeface="+mn-ea"/>
                          <a:ea typeface="+mn-ea"/>
                        </a:rPr>
                        <a:t>(2019</a:t>
                      </a:r>
                      <a:r>
                        <a:rPr kumimoji="1" lang="ja-JP" altLang="en-US" sz="1100" dirty="0">
                          <a:solidFill>
                            <a:schemeClr val="tx1"/>
                          </a:solidFill>
                          <a:latin typeface="+mn-ea"/>
                          <a:ea typeface="+mn-ea"/>
                        </a:rPr>
                        <a:t>）</a:t>
                      </a: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a:solidFill>
                            <a:srgbClr val="FF0000"/>
                          </a:solidFill>
                          <a:latin typeface="+mn-ea"/>
                          <a:ea typeface="+mn-ea"/>
                        </a:rPr>
                        <a:t>３２年度</a:t>
                      </a:r>
                      <a:r>
                        <a:rPr kumimoji="1" lang="en-US" altLang="ja-JP" sz="1100" dirty="0">
                          <a:solidFill>
                            <a:srgbClr val="FF0000"/>
                          </a:solidFill>
                          <a:latin typeface="+mn-ea"/>
                          <a:ea typeface="+mn-ea"/>
                        </a:rPr>
                        <a:t>(2020</a:t>
                      </a:r>
                      <a:r>
                        <a:rPr kumimoji="1" lang="ja-JP" altLang="en-US" sz="1100" dirty="0">
                          <a:solidFill>
                            <a:srgbClr val="FF0000"/>
                          </a:solidFill>
                          <a:latin typeface="+mn-ea"/>
                          <a:ea typeface="+mn-ea"/>
                        </a:rPr>
                        <a:t>）</a:t>
                      </a: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a:solidFill>
                            <a:schemeClr val="tx1"/>
                          </a:solidFill>
                          <a:latin typeface="+mn-ea"/>
                          <a:ea typeface="+mn-ea"/>
                        </a:rPr>
                        <a:t>３３年度</a:t>
                      </a:r>
                      <a:endParaRPr kumimoji="1" lang="en-US" altLang="ja-JP" sz="1300" dirty="0">
                        <a:solidFill>
                          <a:schemeClr val="tx1"/>
                        </a:solidFill>
                        <a:latin typeface="+mn-ea"/>
                        <a:ea typeface="+mn-ea"/>
                      </a:endParaRPr>
                    </a:p>
                    <a:p>
                      <a:pPr algn="ctr"/>
                      <a:r>
                        <a:rPr kumimoji="1" lang="en-US" altLang="ja-JP" sz="1100" dirty="0">
                          <a:solidFill>
                            <a:schemeClr val="tx1"/>
                          </a:solidFill>
                          <a:latin typeface="+mn-ea"/>
                          <a:ea typeface="+mn-ea"/>
                        </a:rPr>
                        <a:t>(2021</a:t>
                      </a:r>
                      <a:r>
                        <a:rPr kumimoji="1" lang="ja-JP" altLang="en-US" sz="1100" dirty="0">
                          <a:solidFill>
                            <a:schemeClr val="tx1"/>
                          </a:solidFill>
                          <a:latin typeface="+mn-ea"/>
                          <a:ea typeface="+mn-ea"/>
                        </a:rPr>
                        <a:t>）</a:t>
                      </a: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a:solidFill>
                            <a:schemeClr val="tx1"/>
                          </a:solidFill>
                          <a:latin typeface="+mn-ea"/>
                          <a:ea typeface="+mn-ea"/>
                        </a:rPr>
                        <a:t>３４年度</a:t>
                      </a:r>
                      <a:endParaRPr kumimoji="1" lang="en-US" altLang="ja-JP" sz="1300" dirty="0">
                        <a:solidFill>
                          <a:schemeClr val="tx1"/>
                        </a:solidFill>
                        <a:latin typeface="+mn-ea"/>
                        <a:ea typeface="+mn-ea"/>
                      </a:endParaRPr>
                    </a:p>
                    <a:p>
                      <a:pPr algn="ctr"/>
                      <a:r>
                        <a:rPr kumimoji="1" lang="en-US" altLang="ja-JP" sz="1100" dirty="0">
                          <a:solidFill>
                            <a:schemeClr val="tx1"/>
                          </a:solidFill>
                          <a:latin typeface="+mn-ea"/>
                          <a:ea typeface="+mn-ea"/>
                        </a:rPr>
                        <a:t>(2022</a:t>
                      </a:r>
                      <a:r>
                        <a:rPr kumimoji="1" lang="ja-JP" altLang="en-US" sz="1100" dirty="0">
                          <a:solidFill>
                            <a:schemeClr val="tx1"/>
                          </a:solidFill>
                          <a:latin typeface="+mn-ea"/>
                          <a:ea typeface="+mn-ea"/>
                        </a:rPr>
                        <a:t>）</a:t>
                      </a: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050730">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extLst>
                  <a:ext uri="{0D108BD9-81ED-4DB2-BD59-A6C34878D82A}">
                    <a16:rowId xmlns:a16="http://schemas.microsoft.com/office/drawing/2014/main" val="10001"/>
                  </a:ext>
                </a:extLst>
              </a:tr>
              <a:tr h="1163973">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extLst>
                  <a:ext uri="{0D108BD9-81ED-4DB2-BD59-A6C34878D82A}">
                    <a16:rowId xmlns:a16="http://schemas.microsoft.com/office/drawing/2014/main" val="10002"/>
                  </a:ext>
                </a:extLst>
              </a:tr>
              <a:tr h="1360416">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extLst>
                  <a:ext uri="{0D108BD9-81ED-4DB2-BD59-A6C34878D82A}">
                    <a16:rowId xmlns:a16="http://schemas.microsoft.com/office/drawing/2014/main" val="10003"/>
                  </a:ext>
                </a:extLst>
              </a:tr>
              <a:tr h="1581311">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5363" name="Rectangle 83"/>
          <p:cNvSpPr>
            <a:spLocks noChangeArrowheads="1"/>
          </p:cNvSpPr>
          <p:nvPr/>
        </p:nvSpPr>
        <p:spPr bwMode="auto">
          <a:xfrm>
            <a:off x="206232" y="2247626"/>
            <a:ext cx="349533" cy="813596"/>
          </a:xfrm>
          <a:prstGeom prst="rect">
            <a:avLst/>
          </a:prstGeom>
          <a:solidFill>
            <a:srgbClr val="FF0000"/>
          </a:solidFill>
          <a:ln w="9525">
            <a:solidFill>
              <a:schemeClr val="tx1"/>
            </a:solidFill>
            <a:miter lim="800000"/>
            <a:headEnd/>
            <a:tailEnd/>
          </a:ln>
        </p:spPr>
        <p:txBody>
          <a:bodyPr lIns="37697" tIns="47874" rIns="95746"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00" b="1"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小学校</a:t>
            </a:r>
          </a:p>
        </p:txBody>
      </p:sp>
      <p:sp>
        <p:nvSpPr>
          <p:cNvPr id="55364" name="Rectangle 83"/>
          <p:cNvSpPr>
            <a:spLocks noChangeArrowheads="1"/>
          </p:cNvSpPr>
          <p:nvPr/>
        </p:nvSpPr>
        <p:spPr bwMode="auto">
          <a:xfrm>
            <a:off x="200375" y="3622926"/>
            <a:ext cx="349534" cy="779005"/>
          </a:xfrm>
          <a:prstGeom prst="rect">
            <a:avLst/>
          </a:prstGeom>
          <a:solidFill>
            <a:srgbClr val="FF0000"/>
          </a:solidFill>
          <a:ln w="9525">
            <a:solidFill>
              <a:schemeClr val="tx1"/>
            </a:solidFill>
            <a:miter lim="800000"/>
            <a:headEnd/>
            <a:tailEnd/>
          </a:ln>
        </p:spPr>
        <p:txBody>
          <a:bodyPr lIns="37697" tIns="47874" rIns="95746"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1" fontAlgn="auto" latinLnBrk="0" hangingPunct="1">
              <a:lnSpc>
                <a:spcPct val="100000"/>
              </a:lnSpc>
              <a:spcBef>
                <a:spcPct val="0"/>
              </a:spcBef>
              <a:spcAft>
                <a:spcPts val="0"/>
              </a:spcAft>
              <a:buClrTx/>
              <a:buSzTx/>
              <a:buFontTx/>
              <a:buNone/>
              <a:tabLst/>
              <a:defRPr/>
            </a:pPr>
            <a:r>
              <a:rPr kumimoji="1" lang="ja-JP" altLang="en-US" sz="1300" b="1"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中学校</a:t>
            </a:r>
          </a:p>
        </p:txBody>
      </p:sp>
      <p:sp>
        <p:nvSpPr>
          <p:cNvPr id="55365" name="Rectangle 83"/>
          <p:cNvSpPr>
            <a:spLocks noChangeArrowheads="1"/>
          </p:cNvSpPr>
          <p:nvPr/>
        </p:nvSpPr>
        <p:spPr bwMode="auto">
          <a:xfrm>
            <a:off x="257907" y="5086483"/>
            <a:ext cx="246185" cy="801687"/>
          </a:xfrm>
          <a:prstGeom prst="rect">
            <a:avLst/>
          </a:prstGeom>
          <a:solidFill>
            <a:schemeClr val="bg1"/>
          </a:solidFill>
          <a:ln w="9525">
            <a:solidFill>
              <a:schemeClr val="tx1"/>
            </a:solidFill>
            <a:miter lim="800000"/>
            <a:headEnd/>
            <a:tailEnd/>
          </a:ln>
        </p:spPr>
        <p:txBody>
          <a:bodyPr lIns="26925" tIns="47874" rIns="26925"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00" b="1"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高等学校</a:t>
            </a:r>
          </a:p>
        </p:txBody>
      </p:sp>
      <p:sp>
        <p:nvSpPr>
          <p:cNvPr id="14406" name="Rectangle 83"/>
          <p:cNvSpPr>
            <a:spLocks noChangeArrowheads="1"/>
          </p:cNvSpPr>
          <p:nvPr/>
        </p:nvSpPr>
        <p:spPr bwMode="auto">
          <a:xfrm>
            <a:off x="3235574" y="1062161"/>
            <a:ext cx="180243" cy="3543300"/>
          </a:xfrm>
          <a:prstGeom prst="rect">
            <a:avLst/>
          </a:prstGeom>
          <a:solidFill>
            <a:srgbClr val="CCFFFF"/>
          </a:solidFill>
          <a:ln w="9525">
            <a:solidFill>
              <a:schemeClr val="tx1"/>
            </a:solidFill>
            <a:miter lim="800000"/>
            <a:headEnd/>
            <a:tailEnd/>
          </a:ln>
        </p:spPr>
        <p:txBody>
          <a:bodyPr vert="eaVert" lIns="26925" tIns="47874" rIns="26925" bIns="47874" anchor="ctr"/>
          <a:lstStyle>
            <a:lvl1pPr algn="l" eaLnBrk="0" hangingPunct="0">
              <a:spcBef>
                <a:spcPct val="20000"/>
              </a:spcBef>
              <a:buChar char="•"/>
              <a:defRPr kumimoji="1" sz="4500">
                <a:solidFill>
                  <a:schemeClr val="tx1"/>
                </a:solidFill>
                <a:latin typeface="Arial" charset="0"/>
                <a:ea typeface="ＭＳ Ｐゴシック" charset="-128"/>
              </a:defRPr>
            </a:lvl1pPr>
            <a:lvl2pPr marL="742950" indent="-285750" algn="l" eaLnBrk="0" hangingPunct="0">
              <a:spcBef>
                <a:spcPct val="20000"/>
              </a:spcBef>
              <a:buChar char="–"/>
              <a:defRPr kumimoji="1" sz="3900">
                <a:solidFill>
                  <a:schemeClr val="tx1"/>
                </a:solidFill>
                <a:latin typeface="Arial" charset="0"/>
                <a:ea typeface="ＭＳ Ｐゴシック" charset="-128"/>
              </a:defRPr>
            </a:lvl2pPr>
            <a:lvl3pPr marL="1143000" indent="-228600" algn="l" eaLnBrk="0" hangingPunct="0">
              <a:spcBef>
                <a:spcPct val="20000"/>
              </a:spcBef>
              <a:buChar char="•"/>
              <a:defRPr kumimoji="1" sz="3300">
                <a:solidFill>
                  <a:schemeClr val="tx1"/>
                </a:solidFill>
                <a:latin typeface="Arial" charset="0"/>
                <a:ea typeface="ＭＳ Ｐゴシック" charset="-128"/>
              </a:defRPr>
            </a:lvl3pPr>
            <a:lvl4pPr marL="1600200" indent="-228600" algn="l" eaLnBrk="0" hangingPunct="0">
              <a:spcBef>
                <a:spcPct val="20000"/>
              </a:spcBef>
              <a:buChar char="–"/>
              <a:defRPr kumimoji="1" sz="2800">
                <a:solidFill>
                  <a:schemeClr val="tx1"/>
                </a:solidFill>
                <a:latin typeface="Arial" charset="0"/>
                <a:ea typeface="ＭＳ Ｐゴシック" charset="-128"/>
              </a:defRPr>
            </a:lvl4pPr>
            <a:lvl5pPr marL="2057400" indent="-228600" algn="l"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00" b="1" i="0" u="none" strike="noStrike" kern="0" cap="none" spc="0" normalizeH="0" baseline="0" noProof="0" dirty="0">
                <a:ln>
                  <a:noFill/>
                </a:ln>
                <a:effectLst/>
                <a:uLnTx/>
                <a:uFillTx/>
                <a:latin typeface="Arial" charset="0"/>
                <a:ea typeface="ＭＳ Ｐゴシック" charset="-128"/>
              </a:rPr>
              <a:t>改訂　</a:t>
            </a:r>
            <a:r>
              <a:rPr kumimoji="1" lang="en-US" altLang="ja-JP" sz="1300" b="1" i="0" u="none" strike="noStrike" kern="0" cap="none" spc="0" normalizeH="0" baseline="0" noProof="0" dirty="0">
                <a:ln>
                  <a:noFill/>
                </a:ln>
                <a:effectLst/>
                <a:uLnTx/>
                <a:uFillTx/>
                <a:latin typeface="+mj-ea"/>
                <a:ea typeface="ＭＳ Ｐゴシック" charset="-128"/>
              </a:rPr>
              <a:t>29</a:t>
            </a:r>
            <a:r>
              <a:rPr kumimoji="1" lang="ja-JP" altLang="en-US" sz="1300" b="1" i="0" u="none" strike="noStrike" kern="0" cap="none" spc="0" normalizeH="0" baseline="0" noProof="0" dirty="0">
                <a:ln>
                  <a:noFill/>
                </a:ln>
                <a:effectLst/>
                <a:uLnTx/>
                <a:uFillTx/>
                <a:latin typeface="+mj-ea"/>
                <a:ea typeface="ＭＳ Ｐゴシック" charset="-128"/>
              </a:rPr>
              <a:t>・３・</a:t>
            </a:r>
            <a:r>
              <a:rPr kumimoji="1" lang="en-US" altLang="ja-JP" sz="1300" b="1" i="0" u="none" strike="noStrike" kern="0" cap="none" spc="0" normalizeH="0" baseline="0" noProof="0" dirty="0">
                <a:ln>
                  <a:noFill/>
                </a:ln>
                <a:effectLst/>
                <a:uLnTx/>
                <a:uFillTx/>
                <a:latin typeface="+mj-ea"/>
                <a:ea typeface="ＭＳ Ｐゴシック" charset="-128"/>
              </a:rPr>
              <a:t>31</a:t>
            </a:r>
          </a:p>
        </p:txBody>
      </p:sp>
      <p:sp>
        <p:nvSpPr>
          <p:cNvPr id="55367" name="Rectangle 83"/>
          <p:cNvSpPr>
            <a:spLocks noChangeArrowheads="1"/>
          </p:cNvSpPr>
          <p:nvPr/>
        </p:nvSpPr>
        <p:spPr bwMode="auto">
          <a:xfrm>
            <a:off x="4173415" y="4610233"/>
            <a:ext cx="193431" cy="1595437"/>
          </a:xfrm>
          <a:prstGeom prst="rect">
            <a:avLst/>
          </a:prstGeom>
          <a:solidFill>
            <a:srgbClr val="CCFFFF"/>
          </a:solidFill>
          <a:ln w="9525">
            <a:solidFill>
              <a:schemeClr val="tx1"/>
            </a:solidFill>
            <a:miter lim="800000"/>
            <a:headEnd/>
            <a:tailEnd/>
          </a:ln>
        </p:spPr>
        <p:txBody>
          <a:bodyPr vert="eaVert" lIns="26925" tIns="47874" rIns="26925"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00" b="1"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改訂</a:t>
            </a:r>
          </a:p>
        </p:txBody>
      </p:sp>
      <p:sp>
        <p:nvSpPr>
          <p:cNvPr id="2122" name="Rectangle 83"/>
          <p:cNvSpPr>
            <a:spLocks noChangeArrowheads="1"/>
          </p:cNvSpPr>
          <p:nvPr/>
        </p:nvSpPr>
        <p:spPr bwMode="auto">
          <a:xfrm>
            <a:off x="868978" y="1062161"/>
            <a:ext cx="206619" cy="5154613"/>
          </a:xfrm>
          <a:prstGeom prst="rect">
            <a:avLst/>
          </a:prstGeom>
          <a:solidFill>
            <a:srgbClr val="CCFFFF"/>
          </a:solidFill>
          <a:ln w="9525">
            <a:solidFill>
              <a:schemeClr val="tx1"/>
            </a:solidFill>
            <a:miter lim="800000"/>
            <a:headEnd/>
            <a:tailEnd/>
          </a:ln>
        </p:spPr>
        <p:txBody>
          <a:bodyPr vert="eaVert" lIns="26925" tIns="47874" rIns="26925" bIns="47874" anchor="ctr"/>
          <a:lstStyle>
            <a:lvl1pPr algn="l" eaLnBrk="0" hangingPunct="0">
              <a:spcBef>
                <a:spcPct val="20000"/>
              </a:spcBef>
              <a:buChar char="•"/>
              <a:defRPr kumimoji="1" sz="4500">
                <a:solidFill>
                  <a:schemeClr val="tx1"/>
                </a:solidFill>
                <a:latin typeface="Arial" charset="0"/>
                <a:ea typeface="ＭＳ Ｐゴシック" charset="-128"/>
              </a:defRPr>
            </a:lvl1pPr>
            <a:lvl2pPr marL="742950" indent="-285750" algn="l" eaLnBrk="0" hangingPunct="0">
              <a:spcBef>
                <a:spcPct val="20000"/>
              </a:spcBef>
              <a:buChar char="–"/>
              <a:defRPr kumimoji="1" sz="3900">
                <a:solidFill>
                  <a:schemeClr val="tx1"/>
                </a:solidFill>
                <a:latin typeface="Arial" charset="0"/>
                <a:ea typeface="ＭＳ Ｐゴシック" charset="-128"/>
              </a:defRPr>
            </a:lvl2pPr>
            <a:lvl3pPr marL="1143000" indent="-228600" algn="l" eaLnBrk="0" hangingPunct="0">
              <a:spcBef>
                <a:spcPct val="20000"/>
              </a:spcBef>
              <a:buChar char="•"/>
              <a:defRPr kumimoji="1" sz="3400">
                <a:solidFill>
                  <a:schemeClr val="tx1"/>
                </a:solidFill>
                <a:latin typeface="Arial" charset="0"/>
                <a:ea typeface="ＭＳ Ｐゴシック" charset="-128"/>
              </a:defRPr>
            </a:lvl3pPr>
            <a:lvl4pPr marL="1600200" indent="-228600" algn="l" eaLnBrk="0" hangingPunct="0">
              <a:spcBef>
                <a:spcPct val="20000"/>
              </a:spcBef>
              <a:buChar char="–"/>
              <a:defRPr kumimoji="1" sz="2800">
                <a:solidFill>
                  <a:schemeClr val="tx1"/>
                </a:solidFill>
                <a:latin typeface="Arial" charset="0"/>
                <a:ea typeface="ＭＳ Ｐゴシック" charset="-128"/>
              </a:defRPr>
            </a:lvl4pPr>
            <a:lvl5pPr marL="2057400" indent="-228600" algn="l"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00" b="1" i="0" u="none" strike="noStrike" kern="0" cap="none" spc="0" normalizeH="0" baseline="0" noProof="0" dirty="0">
                <a:ln>
                  <a:noFill/>
                </a:ln>
                <a:solidFill>
                  <a:schemeClr val="tx1"/>
                </a:solidFill>
                <a:effectLst/>
                <a:uLnTx/>
                <a:uFillTx/>
                <a:latin typeface="+mn-ea"/>
                <a:ea typeface="+mn-ea"/>
              </a:rPr>
              <a:t>中教審諮問　</a:t>
            </a:r>
            <a:r>
              <a:rPr kumimoji="1" lang="en-US" altLang="ja-JP" sz="1300" b="1" i="0" u="none" strike="noStrike" kern="0" cap="none" spc="0" normalizeH="0" baseline="0" noProof="0" dirty="0">
                <a:ln>
                  <a:noFill/>
                </a:ln>
                <a:solidFill>
                  <a:schemeClr val="tx1"/>
                </a:solidFill>
                <a:effectLst/>
                <a:uLnTx/>
                <a:uFillTx/>
                <a:latin typeface="+mn-ea"/>
                <a:ea typeface="+mn-ea"/>
              </a:rPr>
              <a:t>26</a:t>
            </a:r>
            <a:r>
              <a:rPr kumimoji="1" lang="ja-JP" altLang="en-US" sz="1300" b="1" i="0" u="none" strike="noStrike" kern="0" cap="none" spc="0" normalizeH="0" baseline="0" noProof="0" dirty="0">
                <a:ln>
                  <a:noFill/>
                </a:ln>
                <a:solidFill>
                  <a:schemeClr val="tx1"/>
                </a:solidFill>
                <a:effectLst/>
                <a:uLnTx/>
                <a:uFillTx/>
                <a:latin typeface="+mn-ea"/>
                <a:ea typeface="+mn-ea"/>
              </a:rPr>
              <a:t>・</a:t>
            </a:r>
            <a:r>
              <a:rPr kumimoji="1" lang="en-US" altLang="ja-JP" sz="1300" b="1" i="0" u="none" strike="noStrike" kern="0" cap="none" spc="0" normalizeH="0" baseline="0" noProof="0" dirty="0">
                <a:ln>
                  <a:noFill/>
                </a:ln>
                <a:solidFill>
                  <a:schemeClr val="tx1"/>
                </a:solidFill>
                <a:effectLst/>
                <a:uLnTx/>
                <a:uFillTx/>
                <a:latin typeface="+mn-ea"/>
                <a:ea typeface="+mn-ea"/>
              </a:rPr>
              <a:t>11</a:t>
            </a:r>
            <a:r>
              <a:rPr kumimoji="1" lang="ja-JP" altLang="en-US" sz="1300" b="1" i="0" u="none" strike="noStrike" kern="0" cap="none" spc="0" normalizeH="0" baseline="0" noProof="0" dirty="0">
                <a:ln>
                  <a:noFill/>
                </a:ln>
                <a:solidFill>
                  <a:schemeClr val="tx1"/>
                </a:solidFill>
                <a:effectLst/>
                <a:uLnTx/>
                <a:uFillTx/>
                <a:latin typeface="+mn-ea"/>
                <a:ea typeface="+mn-ea"/>
              </a:rPr>
              <a:t>・</a:t>
            </a:r>
            <a:r>
              <a:rPr kumimoji="1" lang="en-US" altLang="ja-JP" sz="1300" b="1" i="0" u="none" strike="noStrike" kern="0" cap="none" spc="0" normalizeH="0" baseline="0" noProof="0" dirty="0">
                <a:ln>
                  <a:noFill/>
                </a:ln>
                <a:solidFill>
                  <a:schemeClr val="tx1"/>
                </a:solidFill>
                <a:effectLst/>
                <a:uLnTx/>
                <a:uFillTx/>
                <a:latin typeface="+mn-ea"/>
                <a:ea typeface="+mn-ea"/>
              </a:rPr>
              <a:t>20</a:t>
            </a:r>
            <a:endParaRPr kumimoji="1" lang="ja-JP" altLang="en-US" sz="1300" b="1" i="0" u="none" strike="noStrike" kern="0" cap="none" spc="0" normalizeH="0" baseline="0" noProof="0" dirty="0">
              <a:ln>
                <a:noFill/>
              </a:ln>
              <a:solidFill>
                <a:schemeClr val="tx1"/>
              </a:solidFill>
              <a:effectLst/>
              <a:uLnTx/>
              <a:uFillTx/>
              <a:latin typeface="+mn-ea"/>
              <a:ea typeface="+mn-ea"/>
            </a:endParaRPr>
          </a:p>
        </p:txBody>
      </p:sp>
      <p:sp>
        <p:nvSpPr>
          <p:cNvPr id="14409" name="Rectangle 83"/>
          <p:cNvSpPr>
            <a:spLocks noChangeArrowheads="1"/>
          </p:cNvSpPr>
          <p:nvPr/>
        </p:nvSpPr>
        <p:spPr bwMode="auto">
          <a:xfrm>
            <a:off x="2926378" y="1062161"/>
            <a:ext cx="225669" cy="5154613"/>
          </a:xfrm>
          <a:prstGeom prst="rect">
            <a:avLst/>
          </a:prstGeom>
          <a:solidFill>
            <a:srgbClr val="CCFFFF"/>
          </a:solidFill>
          <a:ln w="9525">
            <a:solidFill>
              <a:schemeClr val="tx1"/>
            </a:solidFill>
            <a:miter lim="800000"/>
            <a:headEnd/>
            <a:tailEnd/>
          </a:ln>
        </p:spPr>
        <p:txBody>
          <a:bodyPr vert="eaVert" lIns="26925" tIns="47874" rIns="26925" bIns="47874" anchor="ctr"/>
          <a:lstStyle>
            <a:lvl1pPr algn="l" eaLnBrk="0" hangingPunct="0">
              <a:spcBef>
                <a:spcPct val="20000"/>
              </a:spcBef>
              <a:buChar char="•"/>
              <a:defRPr kumimoji="1" sz="4500">
                <a:solidFill>
                  <a:schemeClr val="tx1"/>
                </a:solidFill>
                <a:latin typeface="Arial" charset="0"/>
                <a:ea typeface="ＭＳ Ｐゴシック" charset="-128"/>
              </a:defRPr>
            </a:lvl1pPr>
            <a:lvl2pPr marL="742950" indent="-285750" algn="l" eaLnBrk="0" hangingPunct="0">
              <a:spcBef>
                <a:spcPct val="20000"/>
              </a:spcBef>
              <a:buChar char="–"/>
              <a:defRPr kumimoji="1" sz="3900">
                <a:solidFill>
                  <a:schemeClr val="tx1"/>
                </a:solidFill>
                <a:latin typeface="Arial" charset="0"/>
                <a:ea typeface="ＭＳ Ｐゴシック" charset="-128"/>
              </a:defRPr>
            </a:lvl2pPr>
            <a:lvl3pPr marL="1143000" indent="-228600" algn="l" eaLnBrk="0" hangingPunct="0">
              <a:spcBef>
                <a:spcPct val="20000"/>
              </a:spcBef>
              <a:buChar char="•"/>
              <a:defRPr kumimoji="1" sz="3300">
                <a:solidFill>
                  <a:schemeClr val="tx1"/>
                </a:solidFill>
                <a:latin typeface="Arial" charset="0"/>
                <a:ea typeface="ＭＳ Ｐゴシック" charset="-128"/>
              </a:defRPr>
            </a:lvl3pPr>
            <a:lvl4pPr marL="1600200" indent="-228600" algn="l" eaLnBrk="0" hangingPunct="0">
              <a:spcBef>
                <a:spcPct val="20000"/>
              </a:spcBef>
              <a:buChar char="–"/>
              <a:defRPr kumimoji="1" sz="2800">
                <a:solidFill>
                  <a:schemeClr val="tx1"/>
                </a:solidFill>
                <a:latin typeface="Arial" charset="0"/>
                <a:ea typeface="ＭＳ Ｐゴシック" charset="-128"/>
              </a:defRPr>
            </a:lvl4pPr>
            <a:lvl5pPr marL="2057400" indent="-228600" algn="l"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00" b="1" i="0" u="none" strike="noStrike" kern="0" cap="none" spc="0" normalizeH="0" baseline="0" noProof="0" dirty="0">
                <a:ln>
                  <a:noFill/>
                </a:ln>
                <a:effectLst/>
                <a:uLnTx/>
                <a:uFillTx/>
                <a:latin typeface="Arial" charset="0"/>
                <a:ea typeface="ＭＳ Ｐゴシック" charset="-128"/>
              </a:rPr>
              <a:t>答申　</a:t>
            </a:r>
            <a:r>
              <a:rPr kumimoji="1" lang="en-US" altLang="ja-JP" sz="1300" b="1" i="0" u="none" strike="noStrike" kern="0" cap="none" spc="0" normalizeH="0" baseline="0" noProof="0" dirty="0">
                <a:ln>
                  <a:noFill/>
                </a:ln>
                <a:effectLst/>
                <a:uLnTx/>
                <a:uFillTx/>
                <a:latin typeface="+mj-ea"/>
                <a:ea typeface="ＭＳ Ｐゴシック" charset="-128"/>
              </a:rPr>
              <a:t>28</a:t>
            </a:r>
            <a:r>
              <a:rPr kumimoji="1" lang="ja-JP" altLang="en-US" sz="1300" b="1" i="0" u="none" strike="noStrike" kern="0" cap="none" spc="0" normalizeH="0" baseline="0" noProof="0" dirty="0">
                <a:ln>
                  <a:noFill/>
                </a:ln>
                <a:effectLst/>
                <a:uLnTx/>
                <a:uFillTx/>
                <a:latin typeface="+mj-ea"/>
                <a:ea typeface="ＭＳ Ｐゴシック" charset="-128"/>
              </a:rPr>
              <a:t>・</a:t>
            </a:r>
            <a:r>
              <a:rPr kumimoji="1" lang="en-US" altLang="ja-JP" sz="1300" b="1" i="0" u="none" strike="noStrike" kern="0" cap="none" spc="0" normalizeH="0" baseline="0" noProof="0" dirty="0">
                <a:ln>
                  <a:noFill/>
                </a:ln>
                <a:effectLst/>
                <a:uLnTx/>
                <a:uFillTx/>
                <a:latin typeface="+mj-ea"/>
                <a:ea typeface="ＭＳ Ｐゴシック" charset="-128"/>
              </a:rPr>
              <a:t>12</a:t>
            </a:r>
            <a:r>
              <a:rPr kumimoji="1" lang="ja-JP" altLang="en-US" sz="1300" b="1" i="0" u="none" strike="noStrike" kern="0" cap="none" spc="0" normalizeH="0" baseline="0" noProof="0" dirty="0">
                <a:ln>
                  <a:noFill/>
                </a:ln>
                <a:effectLst/>
                <a:uLnTx/>
                <a:uFillTx/>
                <a:latin typeface="+mj-ea"/>
                <a:ea typeface="ＭＳ Ｐゴシック" charset="-128"/>
              </a:rPr>
              <a:t>・</a:t>
            </a:r>
            <a:r>
              <a:rPr kumimoji="1" lang="en-US" altLang="ja-JP" sz="1300" b="1" i="0" u="none" strike="noStrike" kern="0" cap="none" spc="0" normalizeH="0" baseline="0" noProof="0" dirty="0">
                <a:ln>
                  <a:noFill/>
                </a:ln>
                <a:effectLst/>
                <a:uLnTx/>
                <a:uFillTx/>
                <a:latin typeface="+mj-ea"/>
                <a:ea typeface="ＭＳ Ｐゴシック" charset="-128"/>
              </a:rPr>
              <a:t>21</a:t>
            </a:r>
          </a:p>
        </p:txBody>
      </p:sp>
      <p:sp>
        <p:nvSpPr>
          <p:cNvPr id="55370" name="Oval 163"/>
          <p:cNvSpPr>
            <a:spLocks noChangeArrowheads="1"/>
          </p:cNvSpPr>
          <p:nvPr/>
        </p:nvSpPr>
        <p:spPr bwMode="auto">
          <a:xfrm>
            <a:off x="3535978" y="3530724"/>
            <a:ext cx="728296" cy="830262"/>
          </a:xfrm>
          <a:prstGeom prst="ellipse">
            <a:avLst/>
          </a:prstGeom>
          <a:solidFill>
            <a:srgbClr val="5DAEFF">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5746" tIns="47874" rIns="95746"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周知・</a:t>
            </a:r>
            <a:endParaRPr kumimoji="1" lang="en-US" altLang="ja-JP"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徹底</a:t>
            </a:r>
          </a:p>
        </p:txBody>
      </p:sp>
      <p:sp>
        <p:nvSpPr>
          <p:cNvPr id="55371" name="Oval 163"/>
          <p:cNvSpPr>
            <a:spLocks noChangeArrowheads="1"/>
          </p:cNvSpPr>
          <p:nvPr/>
        </p:nvSpPr>
        <p:spPr bwMode="auto">
          <a:xfrm>
            <a:off x="4518651" y="4797152"/>
            <a:ext cx="718038" cy="831850"/>
          </a:xfrm>
          <a:prstGeom prst="ellipse">
            <a:avLst/>
          </a:prstGeom>
          <a:solidFill>
            <a:srgbClr val="5DAEFF">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5746" tIns="47874" rIns="95746"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周知・</a:t>
            </a:r>
            <a:endParaRPr kumimoji="1" lang="en-US" altLang="ja-JP"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徹底</a:t>
            </a:r>
          </a:p>
        </p:txBody>
      </p:sp>
      <p:sp>
        <p:nvSpPr>
          <p:cNvPr id="55372" name="Oval 163"/>
          <p:cNvSpPr>
            <a:spLocks noChangeArrowheads="1"/>
          </p:cNvSpPr>
          <p:nvPr/>
        </p:nvSpPr>
        <p:spPr bwMode="auto">
          <a:xfrm>
            <a:off x="3543304" y="2192461"/>
            <a:ext cx="728297" cy="831850"/>
          </a:xfrm>
          <a:prstGeom prst="ellipse">
            <a:avLst/>
          </a:prstGeom>
          <a:solidFill>
            <a:srgbClr val="5DAEFF">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5746" tIns="47874" rIns="95746"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周知・</a:t>
            </a:r>
            <a:endParaRPr kumimoji="1" lang="en-US" altLang="ja-JP"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徹底</a:t>
            </a:r>
          </a:p>
        </p:txBody>
      </p:sp>
      <p:grpSp>
        <p:nvGrpSpPr>
          <p:cNvPr id="55373" name="Group 305"/>
          <p:cNvGrpSpPr>
            <a:grpSpLocks/>
          </p:cNvGrpSpPr>
          <p:nvPr/>
        </p:nvGrpSpPr>
        <p:grpSpPr bwMode="auto">
          <a:xfrm>
            <a:off x="4438651" y="2759208"/>
            <a:ext cx="2653811" cy="377825"/>
            <a:chOff x="3212" y="3286"/>
            <a:chExt cx="1393" cy="136"/>
          </a:xfrm>
        </p:grpSpPr>
        <p:sp>
          <p:nvSpPr>
            <p:cNvPr id="55401" name="AutoShape 306"/>
            <p:cNvSpPr>
              <a:spLocks noChangeArrowheads="1"/>
            </p:cNvSpPr>
            <p:nvPr/>
          </p:nvSpPr>
          <p:spPr bwMode="auto">
            <a:xfrm>
              <a:off x="4184" y="3286"/>
              <a:ext cx="421" cy="136"/>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r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使用開始</a:t>
              </a:r>
            </a:p>
          </p:txBody>
        </p:sp>
        <p:sp>
          <p:nvSpPr>
            <p:cNvPr id="55402" name="Line 307"/>
            <p:cNvSpPr>
              <a:spLocks noChangeShapeType="1"/>
            </p:cNvSpPr>
            <p:nvPr/>
          </p:nvSpPr>
          <p:spPr bwMode="auto">
            <a:xfrm flipV="1">
              <a:off x="3384" y="3354"/>
              <a:ext cx="800" cy="8"/>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endParaRPr>
            </a:p>
          </p:txBody>
        </p:sp>
        <p:sp>
          <p:nvSpPr>
            <p:cNvPr id="55403" name="AutoShape 308"/>
            <p:cNvSpPr>
              <a:spLocks noChangeArrowheads="1"/>
            </p:cNvSpPr>
            <p:nvPr/>
          </p:nvSpPr>
          <p:spPr bwMode="auto">
            <a:xfrm>
              <a:off x="3212" y="3286"/>
              <a:ext cx="420" cy="134"/>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r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教科書検定</a:t>
              </a:r>
            </a:p>
          </p:txBody>
        </p:sp>
        <p:sp>
          <p:nvSpPr>
            <p:cNvPr id="55404" name="AutoShape 309"/>
            <p:cNvSpPr>
              <a:spLocks noChangeArrowheads="1"/>
            </p:cNvSpPr>
            <p:nvPr/>
          </p:nvSpPr>
          <p:spPr bwMode="auto">
            <a:xfrm>
              <a:off x="3708" y="3286"/>
              <a:ext cx="411" cy="134"/>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r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採択・供給</a:t>
              </a:r>
            </a:p>
          </p:txBody>
        </p:sp>
      </p:grpSp>
      <p:sp>
        <p:nvSpPr>
          <p:cNvPr id="55374" name="Rectangle 251"/>
          <p:cNvSpPr>
            <a:spLocks noChangeArrowheads="1"/>
          </p:cNvSpPr>
          <p:nvPr/>
        </p:nvSpPr>
        <p:spPr bwMode="auto">
          <a:xfrm>
            <a:off x="4366849" y="2309936"/>
            <a:ext cx="1890346" cy="344488"/>
          </a:xfrm>
          <a:prstGeom prst="rect">
            <a:avLst/>
          </a:prstGeom>
          <a:solidFill>
            <a:srgbClr val="DFFFAB"/>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25" tIns="11309" rIns="26925" bIns="113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　　　　　　　　</a:t>
            </a:r>
          </a:p>
        </p:txBody>
      </p:sp>
      <p:sp>
        <p:nvSpPr>
          <p:cNvPr id="55375" name="AutoShape 139"/>
          <p:cNvSpPr>
            <a:spLocks noChangeArrowheads="1"/>
          </p:cNvSpPr>
          <p:nvPr/>
        </p:nvSpPr>
        <p:spPr bwMode="auto">
          <a:xfrm>
            <a:off x="6217632" y="2192461"/>
            <a:ext cx="2828192" cy="566738"/>
          </a:xfrm>
          <a:prstGeom prst="rightArrow">
            <a:avLst>
              <a:gd name="adj1" fmla="val 80750"/>
              <a:gd name="adj2" fmla="val 37418"/>
            </a:avLst>
          </a:prstGeom>
          <a:solidFill>
            <a:srgbClr val="99FF99"/>
          </a:solidFill>
          <a:ln w="9525">
            <a:solidFill>
              <a:schemeClr val="tx1"/>
            </a:solidFill>
            <a:miter lim="800000"/>
            <a:headEnd/>
            <a:tailEnd/>
          </a:ln>
        </p:spPr>
        <p:txBody>
          <a:bodyPr wrap="none" lIns="26925" tIns="47874" rIns="26925"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rPr>
              <a:t>３２年度～全面実施</a:t>
            </a:r>
          </a:p>
        </p:txBody>
      </p:sp>
      <p:sp>
        <p:nvSpPr>
          <p:cNvPr id="55376" name="Text Box 261"/>
          <p:cNvSpPr txBox="1">
            <a:spLocks noChangeArrowheads="1"/>
          </p:cNvSpPr>
          <p:nvPr/>
        </p:nvSpPr>
        <p:spPr bwMode="auto">
          <a:xfrm>
            <a:off x="4960327" y="2382961"/>
            <a:ext cx="742950" cy="196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925" tIns="47874" rIns="26925"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8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移行期間</a:t>
            </a:r>
          </a:p>
        </p:txBody>
      </p:sp>
      <p:grpSp>
        <p:nvGrpSpPr>
          <p:cNvPr id="55377" name="Group 305"/>
          <p:cNvGrpSpPr>
            <a:grpSpLocks/>
          </p:cNvGrpSpPr>
          <p:nvPr/>
        </p:nvGrpSpPr>
        <p:grpSpPr bwMode="auto">
          <a:xfrm>
            <a:off x="5395546" y="4083174"/>
            <a:ext cx="2643554" cy="379412"/>
            <a:chOff x="3212" y="3286"/>
            <a:chExt cx="1393" cy="136"/>
          </a:xfrm>
        </p:grpSpPr>
        <p:sp>
          <p:nvSpPr>
            <p:cNvPr id="55397" name="AutoShape 306"/>
            <p:cNvSpPr>
              <a:spLocks noChangeArrowheads="1"/>
            </p:cNvSpPr>
            <p:nvPr/>
          </p:nvSpPr>
          <p:spPr bwMode="auto">
            <a:xfrm>
              <a:off x="4184" y="3286"/>
              <a:ext cx="421" cy="136"/>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r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使用開始</a:t>
              </a:r>
            </a:p>
          </p:txBody>
        </p:sp>
        <p:sp>
          <p:nvSpPr>
            <p:cNvPr id="55398" name="Line 307"/>
            <p:cNvSpPr>
              <a:spLocks noChangeShapeType="1"/>
            </p:cNvSpPr>
            <p:nvPr/>
          </p:nvSpPr>
          <p:spPr bwMode="auto">
            <a:xfrm flipV="1">
              <a:off x="3384" y="3354"/>
              <a:ext cx="800" cy="8"/>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endParaRPr>
            </a:p>
          </p:txBody>
        </p:sp>
        <p:sp>
          <p:nvSpPr>
            <p:cNvPr id="55399" name="AutoShape 308"/>
            <p:cNvSpPr>
              <a:spLocks noChangeArrowheads="1"/>
            </p:cNvSpPr>
            <p:nvPr/>
          </p:nvSpPr>
          <p:spPr bwMode="auto">
            <a:xfrm>
              <a:off x="3212" y="3286"/>
              <a:ext cx="420" cy="134"/>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r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教科書検定</a:t>
              </a:r>
            </a:p>
          </p:txBody>
        </p:sp>
        <p:sp>
          <p:nvSpPr>
            <p:cNvPr id="55400" name="AutoShape 309"/>
            <p:cNvSpPr>
              <a:spLocks noChangeArrowheads="1"/>
            </p:cNvSpPr>
            <p:nvPr/>
          </p:nvSpPr>
          <p:spPr bwMode="auto">
            <a:xfrm>
              <a:off x="3708" y="3286"/>
              <a:ext cx="411" cy="134"/>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r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採択・供給</a:t>
              </a:r>
            </a:p>
          </p:txBody>
        </p:sp>
      </p:grpSp>
      <p:grpSp>
        <p:nvGrpSpPr>
          <p:cNvPr id="55378" name="Group 305"/>
          <p:cNvGrpSpPr>
            <a:grpSpLocks/>
          </p:cNvGrpSpPr>
          <p:nvPr/>
        </p:nvGrpSpPr>
        <p:grpSpPr bwMode="auto">
          <a:xfrm>
            <a:off x="6371492" y="5787488"/>
            <a:ext cx="2621574" cy="377825"/>
            <a:chOff x="3212" y="3286"/>
            <a:chExt cx="1393" cy="136"/>
          </a:xfrm>
        </p:grpSpPr>
        <p:sp>
          <p:nvSpPr>
            <p:cNvPr id="55393" name="AutoShape 306"/>
            <p:cNvSpPr>
              <a:spLocks noChangeArrowheads="1"/>
            </p:cNvSpPr>
            <p:nvPr/>
          </p:nvSpPr>
          <p:spPr bwMode="auto">
            <a:xfrm>
              <a:off x="4184" y="3286"/>
              <a:ext cx="421" cy="136"/>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使用開始</a:t>
              </a:r>
            </a:p>
          </p:txBody>
        </p:sp>
        <p:sp>
          <p:nvSpPr>
            <p:cNvPr id="55394" name="Line 307"/>
            <p:cNvSpPr>
              <a:spLocks noChangeShapeType="1"/>
            </p:cNvSpPr>
            <p:nvPr/>
          </p:nvSpPr>
          <p:spPr bwMode="auto">
            <a:xfrm flipV="1">
              <a:off x="3384" y="3354"/>
              <a:ext cx="800" cy="8"/>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endParaRPr>
            </a:p>
          </p:txBody>
        </p:sp>
        <p:sp>
          <p:nvSpPr>
            <p:cNvPr id="55395" name="AutoShape 308"/>
            <p:cNvSpPr>
              <a:spLocks noChangeArrowheads="1"/>
            </p:cNvSpPr>
            <p:nvPr/>
          </p:nvSpPr>
          <p:spPr bwMode="auto">
            <a:xfrm>
              <a:off x="3212" y="3286"/>
              <a:ext cx="420" cy="134"/>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教科書検定</a:t>
              </a:r>
            </a:p>
          </p:txBody>
        </p:sp>
        <p:sp>
          <p:nvSpPr>
            <p:cNvPr id="55396" name="AutoShape 309"/>
            <p:cNvSpPr>
              <a:spLocks noChangeArrowheads="1"/>
            </p:cNvSpPr>
            <p:nvPr/>
          </p:nvSpPr>
          <p:spPr bwMode="auto">
            <a:xfrm>
              <a:off x="3708" y="3286"/>
              <a:ext cx="411" cy="134"/>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採択・供給</a:t>
              </a:r>
            </a:p>
          </p:txBody>
        </p:sp>
      </p:grpSp>
      <p:sp>
        <p:nvSpPr>
          <p:cNvPr id="55379" name="Rectangle 251"/>
          <p:cNvSpPr>
            <a:spLocks noChangeArrowheads="1"/>
          </p:cNvSpPr>
          <p:nvPr/>
        </p:nvSpPr>
        <p:spPr bwMode="auto">
          <a:xfrm>
            <a:off x="4366846" y="3530728"/>
            <a:ext cx="2819400" cy="344487"/>
          </a:xfrm>
          <a:prstGeom prst="rect">
            <a:avLst/>
          </a:prstGeom>
          <a:solidFill>
            <a:srgbClr val="DFFFAB"/>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25" tIns="11309" rIns="26925" bIns="113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ja-JP" altLang="en-US"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endParaRPr>
          </a:p>
        </p:txBody>
      </p:sp>
      <p:sp>
        <p:nvSpPr>
          <p:cNvPr id="55380" name="Text Box 261"/>
          <p:cNvSpPr txBox="1">
            <a:spLocks noChangeArrowheads="1"/>
          </p:cNvSpPr>
          <p:nvPr/>
        </p:nvSpPr>
        <p:spPr bwMode="auto">
          <a:xfrm>
            <a:off x="5164015" y="3605340"/>
            <a:ext cx="1091712" cy="195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925" tIns="47874" rIns="26925" bIns="47874"/>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8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移行期間</a:t>
            </a:r>
          </a:p>
        </p:txBody>
      </p:sp>
      <p:sp>
        <p:nvSpPr>
          <p:cNvPr id="55381" name="Rectangle 251"/>
          <p:cNvSpPr>
            <a:spLocks noChangeArrowheads="1"/>
          </p:cNvSpPr>
          <p:nvPr/>
        </p:nvSpPr>
        <p:spPr bwMode="auto">
          <a:xfrm>
            <a:off x="5291509" y="4869169"/>
            <a:ext cx="2851638" cy="346075"/>
          </a:xfrm>
          <a:prstGeom prst="rect">
            <a:avLst/>
          </a:prstGeom>
          <a:solidFill>
            <a:srgbClr val="DFFFAB"/>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25" tIns="11309" rIns="26925" bIns="113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　　　　　　　　　</a:t>
            </a:r>
          </a:p>
        </p:txBody>
      </p:sp>
      <p:sp>
        <p:nvSpPr>
          <p:cNvPr id="55382" name="Text Box 261"/>
          <p:cNvSpPr txBox="1">
            <a:spLocks noChangeArrowheads="1"/>
          </p:cNvSpPr>
          <p:nvPr/>
        </p:nvSpPr>
        <p:spPr bwMode="auto">
          <a:xfrm>
            <a:off x="6217632" y="4941168"/>
            <a:ext cx="1093177" cy="195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925" tIns="47874" rIns="26925" bIns="47874"/>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8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移行期間</a:t>
            </a:r>
          </a:p>
        </p:txBody>
      </p:sp>
      <p:sp>
        <p:nvSpPr>
          <p:cNvPr id="55383" name="AutoShape 139"/>
          <p:cNvSpPr>
            <a:spLocks noChangeArrowheads="1"/>
          </p:cNvSpPr>
          <p:nvPr/>
        </p:nvSpPr>
        <p:spPr bwMode="auto">
          <a:xfrm>
            <a:off x="7186250" y="3375153"/>
            <a:ext cx="1859574" cy="655637"/>
          </a:xfrm>
          <a:prstGeom prst="rightArrow">
            <a:avLst>
              <a:gd name="adj1" fmla="val 80750"/>
              <a:gd name="adj2" fmla="val 37498"/>
            </a:avLst>
          </a:prstGeom>
          <a:solidFill>
            <a:srgbClr val="99FF99"/>
          </a:solidFill>
          <a:ln w="9525">
            <a:solidFill>
              <a:schemeClr val="tx1"/>
            </a:solidFill>
            <a:miter lim="800000"/>
            <a:headEnd/>
            <a:tailEnd/>
          </a:ln>
        </p:spPr>
        <p:txBody>
          <a:bodyPr wrap="none" lIns="26925" tIns="47874" rIns="26925"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rPr>
              <a:t>３３年度～全面実施</a:t>
            </a:r>
          </a:p>
        </p:txBody>
      </p:sp>
      <p:sp>
        <p:nvSpPr>
          <p:cNvPr id="55384" name="AutoShape 139"/>
          <p:cNvSpPr>
            <a:spLocks noChangeArrowheads="1"/>
          </p:cNvSpPr>
          <p:nvPr/>
        </p:nvSpPr>
        <p:spPr bwMode="auto">
          <a:xfrm>
            <a:off x="8143146" y="4725153"/>
            <a:ext cx="902677" cy="657225"/>
          </a:xfrm>
          <a:prstGeom prst="rightArrow">
            <a:avLst>
              <a:gd name="adj1" fmla="val 80750"/>
              <a:gd name="adj2" fmla="val 37343"/>
            </a:avLst>
          </a:prstGeom>
          <a:solidFill>
            <a:srgbClr val="99FF99"/>
          </a:solidFill>
          <a:ln w="9525">
            <a:solidFill>
              <a:schemeClr val="tx1"/>
            </a:solidFill>
            <a:miter lim="800000"/>
            <a:headEnd/>
            <a:tailEnd/>
          </a:ln>
        </p:spPr>
        <p:txBody>
          <a:bodyPr lIns="26925" tIns="47874" rIns="26925"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000" b="1"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rPr>
              <a:t>３４年度～年次進行で実施</a:t>
            </a:r>
          </a:p>
        </p:txBody>
      </p:sp>
      <p:sp>
        <p:nvSpPr>
          <p:cNvPr id="55385" name="角丸四角形吹き出し 3"/>
          <p:cNvSpPr>
            <a:spLocks noChangeArrowheads="1"/>
          </p:cNvSpPr>
          <p:nvPr/>
        </p:nvSpPr>
        <p:spPr bwMode="auto">
          <a:xfrm>
            <a:off x="6764219" y="1048667"/>
            <a:ext cx="751742" cy="280988"/>
          </a:xfrm>
          <a:prstGeom prst="wedgeRoundRectCallout">
            <a:avLst>
              <a:gd name="adj1" fmla="val -16894"/>
              <a:gd name="adj2" fmla="val -89162"/>
              <a:gd name="adj3" fmla="val 16667"/>
            </a:avLst>
          </a:prstGeom>
          <a:solidFill>
            <a:schemeClr val="bg1"/>
          </a:solidFill>
          <a:ln w="25400" cmpd="dbl" algn="ctr">
            <a:solidFill>
              <a:schemeClr val="tx1"/>
            </a:solidFill>
            <a:round/>
            <a:headEnd/>
            <a:tailEnd/>
          </a:ln>
        </p:spPr>
        <p:txBody>
          <a:bodyPr wrap="none" lIns="68391" tIns="34196" rIns="68391" bIns="3419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ts val="9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rPr>
              <a:t>東京オリンピック</a:t>
            </a:r>
            <a:endParaRPr kumimoji="1" lang="en-US" altLang="ja-JP" sz="700" b="1"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auto" latinLnBrk="0" hangingPunct="1">
              <a:lnSpc>
                <a:spcPts val="9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rPr>
              <a:t>パラリンピック</a:t>
            </a:r>
          </a:p>
        </p:txBody>
      </p:sp>
      <p:sp>
        <p:nvSpPr>
          <p:cNvPr id="55386" name="Rectangle 83"/>
          <p:cNvSpPr>
            <a:spLocks noChangeArrowheads="1"/>
          </p:cNvSpPr>
          <p:nvPr/>
        </p:nvSpPr>
        <p:spPr bwMode="auto">
          <a:xfrm>
            <a:off x="252050" y="1174883"/>
            <a:ext cx="246185" cy="801687"/>
          </a:xfrm>
          <a:prstGeom prst="rect">
            <a:avLst/>
          </a:prstGeom>
          <a:solidFill>
            <a:schemeClr val="bg1"/>
          </a:solidFill>
          <a:ln w="9525">
            <a:solidFill>
              <a:schemeClr val="tx1"/>
            </a:solidFill>
            <a:miter lim="800000"/>
            <a:headEnd/>
            <a:tailEnd/>
          </a:ln>
        </p:spPr>
        <p:txBody>
          <a:bodyPr lIns="26925" tIns="47874" rIns="26925"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00" b="1"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幼稚園</a:t>
            </a:r>
          </a:p>
        </p:txBody>
      </p:sp>
      <p:sp>
        <p:nvSpPr>
          <p:cNvPr id="55387" name="右矢印 2"/>
          <p:cNvSpPr>
            <a:spLocks noChangeArrowheads="1"/>
          </p:cNvSpPr>
          <p:nvPr/>
        </p:nvSpPr>
        <p:spPr bwMode="auto">
          <a:xfrm>
            <a:off x="1075592" y="1062161"/>
            <a:ext cx="2004646" cy="547688"/>
          </a:xfrm>
          <a:prstGeom prst="rightArrow">
            <a:avLst>
              <a:gd name="adj1" fmla="val 50000"/>
              <a:gd name="adj2" fmla="val 50042"/>
            </a:avLst>
          </a:prstGeom>
          <a:solidFill>
            <a:srgbClr val="FFFF99"/>
          </a:solidFill>
          <a:ln w="25400" cmpd="dbl" algn="ctr">
            <a:solidFill>
              <a:schemeClr val="tx1"/>
            </a:solidFill>
            <a:round/>
            <a:headEnd/>
            <a:tailEnd/>
          </a:ln>
        </p:spPr>
        <p:txBody>
          <a:bodyPr wrap="none" lIns="68391" tIns="34196" rIns="68391" bIns="3419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000" b="1"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中教審における検討</a:t>
            </a:r>
          </a:p>
        </p:txBody>
      </p:sp>
      <p:sp>
        <p:nvSpPr>
          <p:cNvPr id="4" name="角丸四角形 3"/>
          <p:cNvSpPr/>
          <p:nvPr/>
        </p:nvSpPr>
        <p:spPr bwMode="auto">
          <a:xfrm>
            <a:off x="1692524" y="1525711"/>
            <a:ext cx="298059" cy="4552950"/>
          </a:xfrm>
          <a:prstGeom prst="roundRect">
            <a:avLst/>
          </a:prstGeom>
          <a:solidFill>
            <a:srgbClr val="FFFF99"/>
          </a:solidFill>
          <a:ln w="25400" cmpd="dbl" algn="ctr">
            <a:solidFill>
              <a:schemeClr val="tx1"/>
            </a:solidFill>
            <a:prstDash val="solid"/>
            <a:round/>
            <a:headEnd/>
            <a:tailEnd/>
          </a:ln>
          <a:effectLst/>
        </p:spPr>
        <p:txBody>
          <a:bodyPr vert="horz" wrap="none" lIns="68391" tIns="34196" rIns="68391" bIns="34196"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論</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点</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整</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理</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300" b="1" kern="0" dirty="0">
              <a:solidFill>
                <a:sysClr val="windowText" lastClr="000000"/>
              </a:solidFill>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a:ln>
                  <a:noFill/>
                </a:ln>
                <a:solidFill>
                  <a:sysClr val="windowText" lastClr="000000"/>
                </a:solidFill>
                <a:effectLst/>
                <a:uLnTx/>
                <a:uFillTx/>
                <a:latin typeface="+mj-ea"/>
                <a:ea typeface="+mj-ea"/>
              </a:rPr>
              <a:t>27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a:ln>
                  <a:noFill/>
                </a:ln>
                <a:solidFill>
                  <a:sysClr val="windowText" lastClr="000000"/>
                </a:solidFill>
                <a:effectLst/>
                <a:uLnTx/>
                <a:uFillTx/>
                <a:latin typeface="+mj-ea"/>
                <a:ea typeface="+mj-ea"/>
              </a:rPr>
              <a:t>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a:ln>
                  <a:noFill/>
                </a:ln>
                <a:solidFill>
                  <a:sysClr val="windowText" lastClr="000000"/>
                </a:solidFill>
                <a:effectLst/>
                <a:uLnTx/>
                <a:uFillTx/>
                <a:latin typeface="+mj-ea"/>
                <a:ea typeface="+mj-ea"/>
              </a:rPr>
              <a:t>26</a:t>
            </a:r>
          </a:p>
        </p:txBody>
      </p:sp>
      <p:sp>
        <p:nvSpPr>
          <p:cNvPr id="51" name="角丸四角形 50"/>
          <p:cNvSpPr/>
          <p:nvPr/>
        </p:nvSpPr>
        <p:spPr bwMode="auto">
          <a:xfrm>
            <a:off x="2514604" y="1524124"/>
            <a:ext cx="309197" cy="4552950"/>
          </a:xfrm>
          <a:prstGeom prst="roundRect">
            <a:avLst/>
          </a:prstGeom>
          <a:solidFill>
            <a:srgbClr val="FFFF99"/>
          </a:solidFill>
          <a:ln w="25400" cmpd="dbl" algn="ctr">
            <a:solidFill>
              <a:schemeClr val="tx1"/>
            </a:solidFill>
            <a:prstDash val="solid"/>
            <a:round/>
            <a:headEnd/>
            <a:tailEnd/>
          </a:ln>
          <a:effectLst/>
        </p:spPr>
        <p:txBody>
          <a:bodyPr vert="horz" wrap="none" lIns="68391" tIns="34196" rIns="68391" bIns="34196"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審</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議</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ま</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と</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め</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300" b="1" kern="0" dirty="0">
              <a:solidFill>
                <a:sysClr val="windowText" lastClr="000000"/>
              </a:solidFill>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a:ln>
                  <a:noFill/>
                </a:ln>
                <a:solidFill>
                  <a:sysClr val="windowText" lastClr="000000"/>
                </a:solidFill>
                <a:effectLst/>
                <a:uLnTx/>
                <a:uFillTx/>
                <a:latin typeface="+mj-ea"/>
              </a:rPr>
              <a:t>28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rPr>
              <a:t>・</a:t>
            </a:r>
            <a:endParaRPr kumimoji="0" lang="en-US" altLang="ja-JP" sz="1300" b="1" i="0" u="none" strike="noStrike" kern="0" cap="none" spc="0" normalizeH="0" baseline="0" noProof="0" dirty="0">
              <a:ln>
                <a:noFill/>
              </a:ln>
              <a:solidFill>
                <a:sysClr val="windowText" lastClr="000000"/>
              </a:solidFill>
              <a:effectLst/>
              <a:uLnTx/>
              <a:uFillTx/>
              <a:latin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a:ln>
                  <a:noFill/>
                </a:ln>
                <a:solidFill>
                  <a:sysClr val="windowText" lastClr="000000"/>
                </a:solidFill>
                <a:effectLst/>
                <a:uLnTx/>
                <a:uFillTx/>
                <a:latin typeface="+mj-ea"/>
              </a:rPr>
              <a:t>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rPr>
              <a:t>・</a:t>
            </a:r>
            <a:endParaRPr kumimoji="0" lang="en-US" altLang="ja-JP" sz="1300" b="1" i="0" u="none" strike="noStrike" kern="0" cap="none" spc="0" normalizeH="0" baseline="0" noProof="0" dirty="0">
              <a:ln>
                <a:noFill/>
              </a:ln>
              <a:solidFill>
                <a:sysClr val="windowText" lastClr="000000"/>
              </a:solidFill>
              <a:effectLst/>
              <a:uLnTx/>
              <a:uFillTx/>
              <a:latin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a:ln>
                  <a:noFill/>
                </a:ln>
                <a:solidFill>
                  <a:sysClr val="windowText" lastClr="000000"/>
                </a:solidFill>
                <a:effectLst/>
                <a:uLnTx/>
                <a:uFillTx/>
                <a:latin typeface="+mj-ea"/>
              </a:rPr>
              <a:t>26</a:t>
            </a:r>
          </a:p>
        </p:txBody>
      </p:sp>
      <p:sp>
        <p:nvSpPr>
          <p:cNvPr id="55390" name="Oval 163"/>
          <p:cNvSpPr>
            <a:spLocks noChangeArrowheads="1"/>
          </p:cNvSpPr>
          <p:nvPr/>
        </p:nvSpPr>
        <p:spPr bwMode="auto">
          <a:xfrm>
            <a:off x="3547697" y="1165349"/>
            <a:ext cx="718038" cy="830262"/>
          </a:xfrm>
          <a:prstGeom prst="ellipse">
            <a:avLst/>
          </a:prstGeom>
          <a:solidFill>
            <a:srgbClr val="5DAEFF">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5746" tIns="47874" rIns="95746"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周知・</a:t>
            </a:r>
            <a:endParaRPr kumimoji="1" lang="en-US" altLang="ja-JP"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徹底</a:t>
            </a:r>
          </a:p>
        </p:txBody>
      </p:sp>
      <p:sp>
        <p:nvSpPr>
          <p:cNvPr id="55391" name="AutoShape 139"/>
          <p:cNvSpPr>
            <a:spLocks noChangeArrowheads="1"/>
          </p:cNvSpPr>
          <p:nvPr/>
        </p:nvSpPr>
        <p:spPr bwMode="auto">
          <a:xfrm>
            <a:off x="4366850" y="1290761"/>
            <a:ext cx="4678974" cy="655638"/>
          </a:xfrm>
          <a:prstGeom prst="rightArrow">
            <a:avLst>
              <a:gd name="adj1" fmla="val 80750"/>
              <a:gd name="adj2" fmla="val 37511"/>
            </a:avLst>
          </a:prstGeom>
          <a:solidFill>
            <a:srgbClr val="99FF99"/>
          </a:solidFill>
          <a:ln w="9525">
            <a:solidFill>
              <a:schemeClr val="tx1"/>
            </a:solidFill>
            <a:miter lim="800000"/>
            <a:headEnd/>
            <a:tailEnd/>
          </a:ln>
        </p:spPr>
        <p:txBody>
          <a:bodyPr wrap="none" lIns="26925" tIns="47874" rIns="26925"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rPr>
              <a:t>３０年度～全面実施</a:t>
            </a:r>
          </a:p>
        </p:txBody>
      </p:sp>
      <p:sp>
        <p:nvSpPr>
          <p:cNvPr id="2" name="正方形/長方形 1"/>
          <p:cNvSpPr/>
          <p:nvPr/>
        </p:nvSpPr>
        <p:spPr>
          <a:xfrm>
            <a:off x="380998" y="6321558"/>
            <a:ext cx="8679477" cy="48383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tx1"/>
                </a:solidFill>
                <a:effectLst/>
                <a:uLnTx/>
                <a:uFillTx/>
                <a:latin typeface="+mn-ea"/>
              </a:rPr>
              <a:t>特別支援学校学習指導要領（幼稚部及び小学部・中学部）についても、平成</a:t>
            </a:r>
            <a:r>
              <a:rPr kumimoji="0" lang="en-US" altLang="ja-JP" sz="1200" b="0" i="0" u="none" strike="noStrike" kern="0" cap="none" spc="0" normalizeH="0" baseline="0" noProof="0" dirty="0">
                <a:ln>
                  <a:noFill/>
                </a:ln>
                <a:solidFill>
                  <a:schemeClr val="tx1"/>
                </a:solidFill>
                <a:effectLst/>
                <a:uLnTx/>
                <a:uFillTx/>
                <a:latin typeface="+mn-ea"/>
              </a:rPr>
              <a:t>29</a:t>
            </a:r>
            <a:r>
              <a:rPr kumimoji="0" lang="ja-JP" altLang="en-US" sz="1200" b="0" i="0" u="none" strike="noStrike" kern="0" cap="none" spc="0" normalizeH="0" baseline="0" noProof="0" dirty="0">
                <a:ln>
                  <a:noFill/>
                </a:ln>
                <a:solidFill>
                  <a:schemeClr val="tx1"/>
                </a:solidFill>
                <a:effectLst/>
                <a:uLnTx/>
                <a:uFillTx/>
                <a:latin typeface="+mn-ea"/>
              </a:rPr>
              <a:t>年４月</a:t>
            </a:r>
            <a:r>
              <a:rPr kumimoji="0" lang="en-US" altLang="ja-JP" sz="1200" b="0" i="0" u="none" strike="noStrike" kern="0" cap="none" spc="0" normalizeH="0" baseline="0" noProof="0" dirty="0">
                <a:ln>
                  <a:noFill/>
                </a:ln>
                <a:solidFill>
                  <a:schemeClr val="tx1"/>
                </a:solidFill>
                <a:effectLst/>
                <a:uLnTx/>
                <a:uFillTx/>
                <a:latin typeface="+mn-ea"/>
              </a:rPr>
              <a:t>28</a:t>
            </a:r>
            <a:r>
              <a:rPr kumimoji="0" lang="ja-JP" altLang="en-US" sz="1200" b="0" i="0" u="none" strike="noStrike" kern="0" cap="none" spc="0" normalizeH="0" baseline="0" noProof="0" dirty="0">
                <a:ln>
                  <a:noFill/>
                </a:ln>
                <a:solidFill>
                  <a:schemeClr val="tx1"/>
                </a:solidFill>
                <a:effectLst/>
                <a:uLnTx/>
                <a:uFillTx/>
                <a:latin typeface="+mn-ea"/>
              </a:rPr>
              <a:t>日に改訂告示を公示。</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tx1"/>
                </a:solidFill>
                <a:effectLst/>
                <a:uLnTx/>
                <a:uFillTx/>
                <a:latin typeface="+mn-ea"/>
              </a:rPr>
              <a:t>特別支援学校学習指導要領（高等部）についても、高等学校学習指導要領と一体的に改訂を進める。</a:t>
            </a:r>
            <a:endParaRPr kumimoji="1" lang="ja-JP" altLang="en-US" sz="1200" b="0" i="0" u="none" strike="noStrike" kern="0" cap="none" spc="0" normalizeH="0" baseline="0" noProof="0" dirty="0">
              <a:ln>
                <a:noFill/>
              </a:ln>
              <a:solidFill>
                <a:schemeClr val="tx1"/>
              </a:solidFill>
              <a:effectLst/>
              <a:uLnTx/>
              <a:uFillTx/>
              <a:latin typeface="+mn-ea"/>
            </a:endParaRPr>
          </a:p>
        </p:txBody>
      </p:sp>
      <p:sp>
        <p:nvSpPr>
          <p:cNvPr id="3" name="正方形/長方形 2"/>
          <p:cNvSpPr/>
          <p:nvPr/>
        </p:nvSpPr>
        <p:spPr>
          <a:xfrm>
            <a:off x="6255732" y="5301208"/>
            <a:ext cx="906189" cy="4862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r>
              <a:rPr kumimoji="1" lang="ja-JP" altLang="en-US" sz="1100" spc="-150" dirty="0">
                <a:solidFill>
                  <a:schemeClr val="tx1"/>
                </a:solidFill>
              </a:rPr>
              <a:t>大学入学共通テスト」導入</a:t>
            </a:r>
          </a:p>
        </p:txBody>
      </p:sp>
      <p:sp>
        <p:nvSpPr>
          <p:cNvPr id="6" name="正方形/長方形 5"/>
          <p:cNvSpPr/>
          <p:nvPr/>
        </p:nvSpPr>
        <p:spPr>
          <a:xfrm>
            <a:off x="5312019" y="5301208"/>
            <a:ext cx="945174" cy="8357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algn="ctr"/>
            <a:r>
              <a:rPr kumimoji="1" lang="ja-JP" altLang="en-US" sz="1100" dirty="0">
                <a:solidFill>
                  <a:schemeClr val="tx1"/>
                </a:solidFill>
              </a:rPr>
              <a:t>「高校生のための学びの基礎診断」導入</a:t>
            </a:r>
          </a:p>
        </p:txBody>
      </p:sp>
      <p:sp>
        <p:nvSpPr>
          <p:cNvPr id="7" name="スマイル 6"/>
          <p:cNvSpPr/>
          <p:nvPr/>
        </p:nvSpPr>
        <p:spPr>
          <a:xfrm>
            <a:off x="4679857" y="3969414"/>
            <a:ext cx="332345" cy="38069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4538535" y="4362710"/>
            <a:ext cx="690904" cy="276999"/>
          </a:xfrm>
          <a:prstGeom prst="rect">
            <a:avLst/>
          </a:prstGeom>
          <a:noFill/>
        </p:spPr>
        <p:txBody>
          <a:bodyPr wrap="square" rtlCol="0">
            <a:spAutoFit/>
          </a:bodyPr>
          <a:lstStyle/>
          <a:p>
            <a:pPr algn="ctr"/>
            <a:r>
              <a:rPr kumimoji="1" lang="ja-JP" altLang="en-US" sz="1200" dirty="0"/>
              <a:t>高１生</a:t>
            </a:r>
          </a:p>
        </p:txBody>
      </p:sp>
      <p:cxnSp>
        <p:nvCxnSpPr>
          <p:cNvPr id="11" name="直線矢印コネクタ 10"/>
          <p:cNvCxnSpPr>
            <a:cxnSpLocks/>
          </p:cNvCxnSpPr>
          <p:nvPr/>
        </p:nvCxnSpPr>
        <p:spPr>
          <a:xfrm>
            <a:off x="5095251" y="4624870"/>
            <a:ext cx="259070" cy="1316994"/>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 name="直線矢印コネクタ 12"/>
          <p:cNvCxnSpPr>
            <a:cxnSpLocks/>
          </p:cNvCxnSpPr>
          <p:nvPr/>
        </p:nvCxnSpPr>
        <p:spPr>
          <a:xfrm>
            <a:off x="5109905" y="4559082"/>
            <a:ext cx="1180508" cy="847232"/>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87075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2EA8DDA-C8E2-4DE5-AD72-9AC095028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9994"/>
            <a:ext cx="9144000" cy="4778012"/>
          </a:xfrm>
          <a:prstGeom prst="rect">
            <a:avLst/>
          </a:prstGeom>
        </p:spPr>
      </p:pic>
      <p:sp>
        <p:nvSpPr>
          <p:cNvPr id="2" name="四角形: 角を丸くする 1">
            <a:extLst>
              <a:ext uri="{FF2B5EF4-FFF2-40B4-BE49-F238E27FC236}">
                <a16:creationId xmlns:a16="http://schemas.microsoft.com/office/drawing/2014/main" id="{C0E91BE6-9209-4E6E-A11C-30D4D5B962D6}"/>
              </a:ext>
            </a:extLst>
          </p:cNvPr>
          <p:cNvSpPr/>
          <p:nvPr/>
        </p:nvSpPr>
        <p:spPr>
          <a:xfrm>
            <a:off x="395536" y="1124607"/>
            <a:ext cx="3816424" cy="7202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AR P丸ゴシック体E" panose="020F0900000000000000" pitchFamily="50" charset="-128"/>
                <a:ea typeface="AR P丸ゴシック体E" panose="020F0900000000000000" pitchFamily="50" charset="-128"/>
              </a:rPr>
              <a:t>人工知能が進化して</a:t>
            </a:r>
            <a:endParaRPr kumimoji="1" lang="en-US" altLang="ja-JP" sz="1600" dirty="0">
              <a:solidFill>
                <a:schemeClr val="tx1"/>
              </a:solidFill>
              <a:latin typeface="AR P丸ゴシック体E" panose="020F0900000000000000" pitchFamily="50" charset="-128"/>
              <a:ea typeface="AR P丸ゴシック体E" panose="020F0900000000000000" pitchFamily="50" charset="-128"/>
            </a:endParaRPr>
          </a:p>
          <a:p>
            <a:pPr algn="ctr"/>
            <a:r>
              <a:rPr kumimoji="1" lang="ja-JP" altLang="en-US" sz="1600" dirty="0">
                <a:solidFill>
                  <a:schemeClr val="tx1"/>
                </a:solidFill>
                <a:latin typeface="AR P丸ゴシック体E" panose="020F0900000000000000" pitchFamily="50" charset="-128"/>
                <a:ea typeface="AR P丸ゴシック体E" panose="020F0900000000000000" pitchFamily="50" charset="-128"/>
              </a:rPr>
              <a:t>人間が活躍できる職業は</a:t>
            </a:r>
            <a:endParaRPr kumimoji="1" lang="en-US" altLang="ja-JP" sz="1600" dirty="0">
              <a:solidFill>
                <a:schemeClr val="tx1"/>
              </a:solidFill>
              <a:latin typeface="AR P丸ゴシック体E" panose="020F0900000000000000" pitchFamily="50" charset="-128"/>
              <a:ea typeface="AR P丸ゴシック体E" panose="020F0900000000000000" pitchFamily="50" charset="-128"/>
            </a:endParaRPr>
          </a:p>
          <a:p>
            <a:pPr algn="ctr"/>
            <a:r>
              <a:rPr kumimoji="1" lang="ja-JP" altLang="en-US" sz="1600" dirty="0">
                <a:solidFill>
                  <a:schemeClr val="tx1"/>
                </a:solidFill>
                <a:latin typeface="AR P丸ゴシック体E" panose="020F0900000000000000" pitchFamily="50" charset="-128"/>
                <a:ea typeface="AR P丸ゴシック体E" panose="020F0900000000000000" pitchFamily="50" charset="-128"/>
              </a:rPr>
              <a:t>なくなるのではないか。</a:t>
            </a:r>
          </a:p>
        </p:txBody>
      </p:sp>
      <p:sp>
        <p:nvSpPr>
          <p:cNvPr id="4" name="四角形: 角を丸くする 3">
            <a:extLst>
              <a:ext uri="{FF2B5EF4-FFF2-40B4-BE49-F238E27FC236}">
                <a16:creationId xmlns:a16="http://schemas.microsoft.com/office/drawing/2014/main" id="{4E37CA3D-7FC2-419C-98C8-98C7CAB8EDF1}"/>
              </a:ext>
            </a:extLst>
          </p:cNvPr>
          <p:cNvSpPr/>
          <p:nvPr/>
        </p:nvSpPr>
        <p:spPr>
          <a:xfrm>
            <a:off x="4932042" y="1124607"/>
            <a:ext cx="3816424" cy="7202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AR P丸ゴシック体E" panose="020F0900000000000000" pitchFamily="50" charset="-128"/>
                <a:ea typeface="AR P丸ゴシック体E" panose="020F0900000000000000" pitchFamily="50" charset="-128"/>
              </a:rPr>
              <a:t>今学校で教えていることは、</a:t>
            </a:r>
            <a:endParaRPr kumimoji="1" lang="en-US" altLang="ja-JP" sz="1600" dirty="0">
              <a:solidFill>
                <a:schemeClr val="tx1"/>
              </a:solidFill>
              <a:latin typeface="AR P丸ゴシック体E" panose="020F0900000000000000" pitchFamily="50" charset="-128"/>
              <a:ea typeface="AR P丸ゴシック体E" panose="020F0900000000000000" pitchFamily="50" charset="-128"/>
            </a:endParaRPr>
          </a:p>
          <a:p>
            <a:pPr algn="ctr"/>
            <a:r>
              <a:rPr kumimoji="1" lang="ja-JP" altLang="en-US" sz="1600" dirty="0">
                <a:solidFill>
                  <a:schemeClr val="tx1"/>
                </a:solidFill>
                <a:latin typeface="AR P丸ゴシック体E" panose="020F0900000000000000" pitchFamily="50" charset="-128"/>
                <a:ea typeface="AR P丸ゴシック体E" panose="020F0900000000000000" pitchFamily="50" charset="-128"/>
              </a:rPr>
              <a:t>時代が変化したら</a:t>
            </a:r>
            <a:endParaRPr kumimoji="1" lang="en-US" altLang="ja-JP" sz="1600" dirty="0">
              <a:solidFill>
                <a:schemeClr val="tx1"/>
              </a:solidFill>
              <a:latin typeface="AR P丸ゴシック体E" panose="020F0900000000000000" pitchFamily="50" charset="-128"/>
              <a:ea typeface="AR P丸ゴシック体E" panose="020F0900000000000000" pitchFamily="50" charset="-128"/>
            </a:endParaRPr>
          </a:p>
          <a:p>
            <a:pPr algn="ctr"/>
            <a:r>
              <a:rPr kumimoji="1" lang="ja-JP" altLang="en-US" sz="1600" dirty="0">
                <a:solidFill>
                  <a:schemeClr val="tx1"/>
                </a:solidFill>
                <a:latin typeface="AR P丸ゴシック体E" panose="020F0900000000000000" pitchFamily="50" charset="-128"/>
                <a:ea typeface="AR P丸ゴシック体E" panose="020F0900000000000000" pitchFamily="50" charset="-128"/>
              </a:rPr>
              <a:t>通用しなくなるのではないか。</a:t>
            </a:r>
          </a:p>
        </p:txBody>
      </p:sp>
    </p:spTree>
    <p:extLst>
      <p:ext uri="{BB962C8B-B14F-4D97-AF65-F5344CB8AC3E}">
        <p14:creationId xmlns:p14="http://schemas.microsoft.com/office/powerpoint/2010/main" val="36639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648200" y="4497397"/>
            <a:ext cx="4472354" cy="2052637"/>
          </a:xfrm>
          <a:prstGeom prst="rect">
            <a:avLst/>
          </a:prstGeom>
          <a:noFill/>
          <a:ln w="25400">
            <a:solidFill>
              <a:schemeClr val="bg2">
                <a:lumMod val="50000"/>
              </a:schemeClr>
            </a:solidFill>
          </a:ln>
        </p:spPr>
        <p:txBody>
          <a:bodyPr lIns="107406" tIns="143888" rIns="107406" bIns="71588"/>
          <a:lstStyle/>
          <a:p>
            <a:pPr algn="ctr" defTabSz="909195" eaLnBrk="1" fontAlgn="auto" hangingPunct="1">
              <a:spcBef>
                <a:spcPts val="0"/>
              </a:spcBef>
              <a:spcAft>
                <a:spcPts val="400"/>
              </a:spcAft>
              <a:defRPr/>
            </a:pPr>
            <a:r>
              <a:rPr kumimoji="0" lang="ja-JP" altLang="en-US" sz="1600" kern="0" dirty="0">
                <a:solidFill>
                  <a:prstClr val="black"/>
                </a:solidFill>
                <a:latin typeface="ＤＦ特太ゴシック体" panose="020B0509000000000000" pitchFamily="49" charset="-128"/>
                <a:ea typeface="ＤＦ特太ゴシック体" panose="020B0509000000000000" pitchFamily="49" charset="-128"/>
              </a:rPr>
              <a:t>主体的･対話的で深い学び（「アクティブ・</a:t>
            </a:r>
            <a:br>
              <a:rPr kumimoji="0" lang="en-US" altLang="ja-JP" sz="1600" kern="0" dirty="0">
                <a:solidFill>
                  <a:prstClr val="black"/>
                </a:solidFill>
                <a:latin typeface="ＤＦ特太ゴシック体" panose="020B0509000000000000" pitchFamily="49" charset="-128"/>
                <a:ea typeface="ＤＦ特太ゴシック体" panose="020B0509000000000000" pitchFamily="49" charset="-128"/>
              </a:rPr>
            </a:br>
            <a:r>
              <a:rPr kumimoji="0" lang="ja-JP" altLang="en-US" sz="1600" kern="0" dirty="0">
                <a:solidFill>
                  <a:prstClr val="black"/>
                </a:solidFill>
                <a:latin typeface="ＤＦ特太ゴシック体" panose="020B0509000000000000" pitchFamily="49" charset="-128"/>
                <a:ea typeface="ＤＦ特太ゴシック体" panose="020B0509000000000000" pitchFamily="49" charset="-128"/>
              </a:rPr>
              <a:t>ラーニング」）の視点からの学習過程の改善</a:t>
            </a:r>
            <a:endParaRPr kumimoji="0" lang="en-US" altLang="ja-JP" sz="1500" kern="0" dirty="0">
              <a:solidFill>
                <a:prstClr val="black"/>
              </a:solidFill>
              <a:latin typeface="HGP明朝B" panose="02020800000000000000" pitchFamily="18" charset="-128"/>
              <a:ea typeface="HGP明朝B" panose="02020800000000000000" pitchFamily="18" charset="-128"/>
            </a:endParaRPr>
          </a:p>
          <a:p>
            <a:pPr marL="178361" indent="-178361" defTabSz="909195" eaLnBrk="1" fontAlgn="auto" hangingPunct="1">
              <a:spcBef>
                <a:spcPts val="0"/>
              </a:spcBef>
              <a:spcAft>
                <a:spcPts val="600"/>
              </a:spcAft>
              <a:defRPr/>
            </a:pPr>
            <a:endParaRPr kumimoji="0" lang="en-US" altLang="ja-JP" sz="1500" kern="0" dirty="0">
              <a:solidFill>
                <a:prstClr val="black"/>
              </a:solidFill>
              <a:latin typeface="HGP明朝B" panose="02020800000000000000" pitchFamily="18" charset="-128"/>
              <a:ea typeface="HGP明朝B" panose="02020800000000000000" pitchFamily="18" charset="-128"/>
            </a:endParaRPr>
          </a:p>
          <a:p>
            <a:pPr marL="178361" indent="-178361" defTabSz="909195" eaLnBrk="1" fontAlgn="auto" hangingPunct="1">
              <a:spcBef>
                <a:spcPts val="0"/>
              </a:spcBef>
              <a:spcAft>
                <a:spcPts val="600"/>
              </a:spcAft>
              <a:defRPr/>
            </a:pPr>
            <a:endParaRPr kumimoji="0" lang="en-US" altLang="ja-JP" sz="600" kern="0" dirty="0">
              <a:solidFill>
                <a:prstClr val="black"/>
              </a:solidFill>
              <a:latin typeface="HGP明朝B" panose="02020800000000000000" pitchFamily="18" charset="-128"/>
              <a:ea typeface="HGP明朝B" panose="02020800000000000000" pitchFamily="18" charset="-128"/>
            </a:endParaRPr>
          </a:p>
        </p:txBody>
      </p:sp>
      <p:grpSp>
        <p:nvGrpSpPr>
          <p:cNvPr id="56323" name="グループ化 2"/>
          <p:cNvGrpSpPr>
            <a:grpSpLocks/>
          </p:cNvGrpSpPr>
          <p:nvPr/>
        </p:nvGrpSpPr>
        <p:grpSpPr bwMode="auto">
          <a:xfrm>
            <a:off x="6566392" y="5149850"/>
            <a:ext cx="2507273" cy="1322388"/>
            <a:chOff x="6588224" y="5100800"/>
            <a:chExt cx="2507595" cy="1322579"/>
          </a:xfrm>
        </p:grpSpPr>
        <p:sp>
          <p:nvSpPr>
            <p:cNvPr id="36" name="二等辺三角形 35"/>
            <p:cNvSpPr/>
            <p:nvPr/>
          </p:nvSpPr>
          <p:spPr bwMode="auto">
            <a:xfrm>
              <a:off x="8313203" y="5566005"/>
              <a:ext cx="460190" cy="392169"/>
            </a:xfrm>
            <a:prstGeom prst="triangle">
              <a:avLst/>
            </a:prstGeom>
            <a:noFill/>
            <a:ln w="53975">
              <a:solidFill>
                <a:srgbClr val="FF0000"/>
              </a:solidFill>
              <a:prstDash val="solid"/>
              <a:miter lim="800000"/>
              <a:headEnd/>
              <a:tailEnd/>
            </a:ln>
            <a:effectLst/>
          </p:spPr>
          <p:txBody>
            <a:bodyPr lIns="81027" tIns="40514" rIns="81027" bIns="40514" anchor="ctr"/>
            <a:lstStyle/>
            <a:p>
              <a:pPr marL="154620" indent="-154620" algn="ctr" defTabSz="807454" eaLnBrk="1" fontAlgn="auto" hangingPunct="1">
                <a:spcBef>
                  <a:spcPts val="0"/>
                </a:spcBef>
                <a:spcAft>
                  <a:spcPts val="0"/>
                </a:spcAft>
                <a:defRPr/>
              </a:pPr>
              <a:endParaRPr kumimoji="0" lang="ja-JP" altLang="en-US" sz="1800" kern="0" dirty="0">
                <a:solidFill>
                  <a:srgbClr val="000000"/>
                </a:solidFill>
                <a:latin typeface="ＭＳ Ｐゴシック"/>
              </a:endParaRPr>
            </a:p>
          </p:txBody>
        </p:sp>
        <p:grpSp>
          <p:nvGrpSpPr>
            <p:cNvPr id="56342" name="グループ化 22"/>
            <p:cNvGrpSpPr>
              <a:grpSpLocks/>
            </p:cNvGrpSpPr>
            <p:nvPr/>
          </p:nvGrpSpPr>
          <p:grpSpPr bwMode="auto">
            <a:xfrm>
              <a:off x="6588224" y="5100800"/>
              <a:ext cx="2507595" cy="1322579"/>
              <a:chOff x="2680687" y="2022880"/>
              <a:chExt cx="7964580" cy="2869606"/>
            </a:xfrm>
          </p:grpSpPr>
          <p:grpSp>
            <p:nvGrpSpPr>
              <p:cNvPr id="56343" name="グループ化 23"/>
              <p:cNvGrpSpPr>
                <a:grpSpLocks/>
              </p:cNvGrpSpPr>
              <p:nvPr/>
            </p:nvGrpSpPr>
            <p:grpSpPr bwMode="auto">
              <a:xfrm>
                <a:off x="2680687" y="2022880"/>
                <a:ext cx="5441626" cy="2869606"/>
                <a:chOff x="2824702" y="1632384"/>
                <a:chExt cx="5441626" cy="2820313"/>
              </a:xfrm>
            </p:grpSpPr>
            <p:sp>
              <p:nvSpPr>
                <p:cNvPr id="28" name="正方形/長方形 27"/>
                <p:cNvSpPr/>
                <p:nvPr/>
              </p:nvSpPr>
              <p:spPr>
                <a:xfrm>
                  <a:off x="2824702" y="2150402"/>
                  <a:ext cx="4380285" cy="643288"/>
                </a:xfrm>
                <a:prstGeom prst="rect">
                  <a:avLst/>
                </a:prstGeom>
                <a:solidFill>
                  <a:srgbClr val="45CEF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主体的な学び</a:t>
                  </a:r>
                </a:p>
              </p:txBody>
            </p:sp>
            <p:sp>
              <p:nvSpPr>
                <p:cNvPr id="29" name="正方形/長方形 28"/>
                <p:cNvSpPr/>
                <p:nvPr/>
              </p:nvSpPr>
              <p:spPr>
                <a:xfrm>
                  <a:off x="2829355" y="3342178"/>
                  <a:ext cx="4380288" cy="582345"/>
                </a:xfrm>
                <a:prstGeom prst="rect">
                  <a:avLst/>
                </a:prstGeom>
                <a:solidFill>
                  <a:schemeClr val="accent2">
                    <a:lumMod val="40000"/>
                    <a:lumOff val="6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深い学び</a:t>
                  </a:r>
                </a:p>
              </p:txBody>
            </p:sp>
            <p:sp>
              <p:nvSpPr>
                <p:cNvPr id="30" name="正方形/長方形 29"/>
                <p:cNvSpPr/>
                <p:nvPr/>
              </p:nvSpPr>
              <p:spPr>
                <a:xfrm>
                  <a:off x="2824702" y="2759833"/>
                  <a:ext cx="4380285" cy="585730"/>
                </a:xfrm>
                <a:prstGeom prst="rect">
                  <a:avLst/>
                </a:prstGeom>
                <a:solidFill>
                  <a:srgbClr val="B5FBA5">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対話的な学び</a:t>
                  </a:r>
                </a:p>
              </p:txBody>
            </p:sp>
            <p:sp>
              <p:nvSpPr>
                <p:cNvPr id="31" name="右矢印 30"/>
                <p:cNvSpPr/>
                <p:nvPr/>
              </p:nvSpPr>
              <p:spPr>
                <a:xfrm>
                  <a:off x="2913144" y="1632384"/>
                  <a:ext cx="5353166" cy="2820313"/>
                </a:xfrm>
                <a:prstGeom prst="rightArrow">
                  <a:avLst>
                    <a:gd name="adj1" fmla="val 63177"/>
                    <a:gd name="adj2" fmla="val 4025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endParaRPr kumimoji="0" lang="ja-JP" altLang="en-US" sz="1800" kern="0">
                    <a:solidFill>
                      <a:prstClr val="white"/>
                    </a:solidFill>
                  </a:endParaRPr>
                </a:p>
              </p:txBody>
            </p:sp>
          </p:grpSp>
          <p:sp>
            <p:nvSpPr>
              <p:cNvPr id="25" name="角丸四角形 24"/>
              <p:cNvSpPr/>
              <p:nvPr/>
            </p:nvSpPr>
            <p:spPr>
              <a:xfrm>
                <a:off x="7182001" y="3535194"/>
                <a:ext cx="1587332" cy="954237"/>
              </a:xfrm>
              <a:prstGeom prst="roundRect">
                <a:avLst/>
              </a:prstGeom>
              <a:solidFill>
                <a:srgbClr val="1F497D"/>
              </a:solidFill>
              <a:ln w="76200" cap="flat" cmpd="dbl" algn="ctr">
                <a:solidFill>
                  <a:sysClr val="window" lastClr="FFFFFF"/>
                </a:solidFill>
                <a:prstDash val="solid"/>
              </a:ln>
              <a:effectLst/>
            </p:spPr>
            <p:txBody>
              <a:bodyPr lIns="0" tIns="0" rIns="0" bIns="0" anchor="ctr"/>
              <a:lstStyle/>
              <a:p>
                <a:pPr algn="ctr" defTabSz="913520" eaLnBrk="1" fontAlgn="auto" hangingPunct="1">
                  <a:spcBef>
                    <a:spcPts val="0"/>
                  </a:spcBef>
                  <a:spcAft>
                    <a:spcPts val="0"/>
                  </a:spcAft>
                  <a:defRPr/>
                </a:pPr>
                <a:endParaRPr kumimoji="0" lang="ja-JP" altLang="en-US" sz="1200" kern="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26" name="角丸四角形 25"/>
              <p:cNvSpPr/>
              <p:nvPr/>
            </p:nvSpPr>
            <p:spPr>
              <a:xfrm>
                <a:off x="9132417" y="3514524"/>
                <a:ext cx="1512850" cy="943904"/>
              </a:xfrm>
              <a:prstGeom prst="roundRect">
                <a:avLst/>
              </a:prstGeom>
              <a:solidFill>
                <a:srgbClr val="BBE0E3">
                  <a:lumMod val="50000"/>
                </a:srgbClr>
              </a:solidFill>
              <a:ln w="76200" cap="flat" cmpd="dbl" algn="ctr">
                <a:solidFill>
                  <a:sysClr val="window" lastClr="FFFFFF"/>
                </a:solidFill>
                <a:prstDash val="solid"/>
              </a:ln>
              <a:effectLst/>
            </p:spPr>
            <p:txBody>
              <a:bodyPr lIns="0" tIns="0" rIns="0" bIns="0" anchor="ctr"/>
              <a:lstStyle/>
              <a:p>
                <a:pPr algn="ctr" defTabSz="913520" eaLnBrk="1" fontAlgn="auto" hangingPunct="1">
                  <a:spcBef>
                    <a:spcPts val="0"/>
                  </a:spcBef>
                  <a:spcAft>
                    <a:spcPts val="0"/>
                  </a:spcAft>
                  <a:defRPr/>
                </a:pPr>
                <a:endParaRPr kumimoji="0" lang="ja-JP" altLang="en-US" sz="1200" kern="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27" name="角丸四角形 26"/>
              <p:cNvSpPr/>
              <p:nvPr/>
            </p:nvSpPr>
            <p:spPr>
              <a:xfrm>
                <a:off x="8029198" y="2456938"/>
                <a:ext cx="1564056" cy="902565"/>
              </a:xfrm>
              <a:prstGeom prst="roundRect">
                <a:avLst/>
              </a:prstGeom>
              <a:solidFill>
                <a:schemeClr val="accent6">
                  <a:lumMod val="75000"/>
                </a:schemeClr>
              </a:solidFill>
              <a:ln w="76200" cap="flat" cmpd="dbl" algn="ctr">
                <a:solidFill>
                  <a:sysClr val="window" lastClr="FFFFFF"/>
                </a:solidFill>
                <a:prstDash val="solid"/>
              </a:ln>
              <a:effectLst/>
            </p:spPr>
            <p:txBody>
              <a:bodyPr lIns="0" tIns="0" rIns="0" bIns="0" anchor="ctr"/>
              <a:lstStyle/>
              <a:p>
                <a:pPr algn="ctr" defTabSz="913520" eaLnBrk="1" fontAlgn="auto" hangingPunct="1">
                  <a:spcBef>
                    <a:spcPts val="0"/>
                  </a:spcBef>
                  <a:spcAft>
                    <a:spcPts val="0"/>
                  </a:spcAft>
                  <a:defRPr/>
                </a:pPr>
                <a:endParaRPr kumimoji="0" lang="ja-JP" altLang="en-US" sz="1200" kern="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pSp>
      </p:grpSp>
      <p:sp>
        <p:nvSpPr>
          <p:cNvPr id="13" name="テキスト ボックス 12"/>
          <p:cNvSpPr txBox="1"/>
          <p:nvPr/>
        </p:nvSpPr>
        <p:spPr>
          <a:xfrm>
            <a:off x="1332035" y="376238"/>
            <a:ext cx="6453554" cy="1943100"/>
          </a:xfrm>
          <a:prstGeom prst="rect">
            <a:avLst/>
          </a:prstGeom>
          <a:noFill/>
          <a:ln w="25400">
            <a:solidFill>
              <a:schemeClr val="bg2">
                <a:lumMod val="50000"/>
              </a:schemeClr>
            </a:solidFill>
          </a:ln>
        </p:spPr>
        <p:txBody>
          <a:bodyPr lIns="107381" tIns="0" rIns="107381" bIns="71588"/>
          <a:lstStyle/>
          <a:p>
            <a:pPr marL="178361" indent="-178361" algn="ctr" defTabSz="913575" eaLnBrk="1" hangingPunct="1">
              <a:defRPr/>
            </a:pPr>
            <a:r>
              <a:rPr kumimoji="0" lang="ja-JP" altLang="en-US" sz="1600" kern="0" dirty="0">
                <a:solidFill>
                  <a:prstClr val="black"/>
                </a:solidFill>
                <a:latin typeface="ＤＦ特太ゴシック体" panose="020B0509000000000000" pitchFamily="49" charset="-128"/>
                <a:ea typeface="ＤＦ特太ゴシック体" panose="020B0509000000000000" pitchFamily="49" charset="-128"/>
              </a:rPr>
              <a:t>新しい時代に必要となる資質･能力の育成と、学習評価の充実</a:t>
            </a:r>
            <a:endParaRPr kumimoji="0" lang="en-US" altLang="ja-JP" sz="1100" kern="0" dirty="0">
              <a:solidFill>
                <a:prstClr val="black"/>
              </a:solidFill>
              <a:latin typeface="ＤＦ特太ゴシック体" panose="020B0509000000000000" pitchFamily="49" charset="-128"/>
              <a:ea typeface="ＤＦ特太ゴシック体" panose="020B0509000000000000" pitchFamily="49" charset="-128"/>
            </a:endParaRPr>
          </a:p>
          <a:p>
            <a:pPr marL="178361" indent="-178361" algn="ctr" defTabSz="913575" eaLnBrk="1" hangingPunct="1">
              <a:defRPr/>
            </a:pPr>
            <a:r>
              <a:rPr kumimoji="0" lang="en-US" altLang="ja-JP" sz="1400" kern="0" dirty="0">
                <a:solidFill>
                  <a:prstClr val="black"/>
                </a:solidFill>
                <a:latin typeface="HGPｺﾞｼｯｸM" panose="020B0600000000000000" pitchFamily="50" charset="-128"/>
                <a:ea typeface="HGPｺﾞｼｯｸM" panose="020B0600000000000000" pitchFamily="50" charset="-128"/>
              </a:rPr>
              <a:t>		</a:t>
            </a:r>
          </a:p>
        </p:txBody>
      </p:sp>
      <p:sp>
        <p:nvSpPr>
          <p:cNvPr id="5" name="ドーナツ 4"/>
          <p:cNvSpPr/>
          <p:nvPr/>
        </p:nvSpPr>
        <p:spPr>
          <a:xfrm>
            <a:off x="3442193" y="2392372"/>
            <a:ext cx="2060331" cy="2052637"/>
          </a:xfrm>
          <a:prstGeom prst="donut">
            <a:avLst/>
          </a:prstGeom>
          <a:solidFill>
            <a:schemeClr val="bg2">
              <a:lumMod val="75000"/>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90917" tIns="45461" rIns="90917" bIns="45461" anchor="ctr"/>
          <a:lstStyle/>
          <a:p>
            <a:pPr algn="ctr" defTabSz="913575" eaLnBrk="1" hangingPunct="1">
              <a:defRPr/>
            </a:pPr>
            <a:endParaRPr kumimoji="0" lang="ja-JP" altLang="en-US" sz="1800" kern="0" dirty="0">
              <a:solidFill>
                <a:prstClr val="white"/>
              </a:solidFill>
            </a:endParaRPr>
          </a:p>
        </p:txBody>
      </p:sp>
      <p:sp>
        <p:nvSpPr>
          <p:cNvPr id="16" name="テキスト ボックス 15"/>
          <p:cNvSpPr txBox="1"/>
          <p:nvPr/>
        </p:nvSpPr>
        <p:spPr>
          <a:xfrm>
            <a:off x="20516" y="4364047"/>
            <a:ext cx="4286250" cy="2185987"/>
          </a:xfrm>
          <a:prstGeom prst="rect">
            <a:avLst/>
          </a:prstGeom>
          <a:noFill/>
          <a:ln w="25400">
            <a:solidFill>
              <a:schemeClr val="bg2">
                <a:lumMod val="50000"/>
              </a:schemeClr>
            </a:solidFill>
          </a:ln>
        </p:spPr>
        <p:txBody>
          <a:bodyPr lIns="35816" tIns="287774" rIns="35816" bIns="71588"/>
          <a:lstStyle/>
          <a:p>
            <a:pPr marL="178361" indent="-178361" algn="ctr" defTabSz="909195" eaLnBrk="1" fontAlgn="auto" hangingPunct="1">
              <a:spcBef>
                <a:spcPts val="0"/>
              </a:spcBef>
              <a:spcAft>
                <a:spcPts val="400"/>
              </a:spcAft>
              <a:defRPr/>
            </a:pPr>
            <a:r>
              <a:rPr kumimoji="0" lang="ja-JP" altLang="en-US" sz="1600" kern="0" dirty="0">
                <a:solidFill>
                  <a:prstClr val="black"/>
                </a:solidFill>
                <a:latin typeface="ＤＦ特太ゴシック体" panose="020B0509000000000000" pitchFamily="49" charset="-128"/>
                <a:ea typeface="ＤＦ特太ゴシック体" panose="020B0509000000000000" pitchFamily="49" charset="-128"/>
              </a:rPr>
              <a:t>新しい時代に必要となる資質･能力を踏まえた</a:t>
            </a:r>
            <a:br>
              <a:rPr kumimoji="0" lang="en-US" altLang="ja-JP" sz="1600" kern="0" dirty="0">
                <a:solidFill>
                  <a:prstClr val="black"/>
                </a:solidFill>
                <a:latin typeface="ＤＦ特太ゴシック体" panose="020B0509000000000000" pitchFamily="49" charset="-128"/>
                <a:ea typeface="ＤＦ特太ゴシック体" panose="020B0509000000000000" pitchFamily="49" charset="-128"/>
              </a:rPr>
            </a:br>
            <a:r>
              <a:rPr kumimoji="0" lang="ja-JP" altLang="en-US" sz="1600" kern="0" dirty="0">
                <a:solidFill>
                  <a:prstClr val="black"/>
                </a:solidFill>
                <a:latin typeface="ＤＦ特太ゴシック体" panose="020B0509000000000000" pitchFamily="49" charset="-128"/>
                <a:ea typeface="ＤＦ特太ゴシック体" panose="020B0509000000000000" pitchFamily="49" charset="-128"/>
              </a:rPr>
              <a:t>教科･科目等の新設や目標･内容の見直し</a:t>
            </a:r>
            <a:r>
              <a:rPr kumimoji="0" lang="ja-JP" altLang="en-US" sz="1500" kern="0" dirty="0">
                <a:solidFill>
                  <a:prstClr val="black"/>
                </a:solidFill>
                <a:latin typeface="HGP明朝B" panose="02020800000000000000" pitchFamily="18" charset="-128"/>
                <a:ea typeface="HGP明朝B" panose="02020800000000000000" pitchFamily="18" charset="-128"/>
              </a:rPr>
              <a:t>　　　　　　</a:t>
            </a:r>
            <a:endParaRPr kumimoji="0" lang="en-US" altLang="ja-JP" sz="1500"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7" name="正方形/長方形 16"/>
          <p:cNvSpPr/>
          <p:nvPr/>
        </p:nvSpPr>
        <p:spPr>
          <a:xfrm>
            <a:off x="1919658" y="4075113"/>
            <a:ext cx="2518997" cy="431800"/>
          </a:xfrm>
          <a:prstGeom prst="rect">
            <a:avLst/>
          </a:prstGeom>
          <a:ln w="44450"/>
        </p:spPr>
        <p:style>
          <a:lnRef idx="1">
            <a:schemeClr val="accent1"/>
          </a:lnRef>
          <a:fillRef idx="2">
            <a:schemeClr val="accent1"/>
          </a:fillRef>
          <a:effectRef idx="1">
            <a:schemeClr val="accent1"/>
          </a:effectRef>
          <a:fontRef idx="minor">
            <a:schemeClr val="dk1"/>
          </a:fontRef>
        </p:style>
        <p:txBody>
          <a:bodyPr lIns="90038" tIns="45030" rIns="90038" bIns="45030" anchor="ctr"/>
          <a:lstStyle/>
          <a:p>
            <a:pPr marL="446705" indent="-446705" algn="ctr" defTabSz="913575" eaLnBrk="1" hangingPunct="1">
              <a:spcBef>
                <a:spcPct val="50000"/>
              </a:spcBef>
              <a:defRPr/>
            </a:pPr>
            <a:r>
              <a:rPr kumimoji="0" lang="ja-JP" altLang="en-US" sz="2200" b="1" kern="0" dirty="0">
                <a:solidFill>
                  <a:srgbClr val="000000"/>
                </a:solidFill>
                <a:latin typeface="HGP明朝E" panose="02020900000000000000" pitchFamily="18" charset="-128"/>
                <a:ea typeface="HGP明朝E" panose="02020900000000000000" pitchFamily="18" charset="-128"/>
              </a:rPr>
              <a:t>何を学ぶか</a:t>
            </a:r>
          </a:p>
        </p:txBody>
      </p:sp>
      <p:sp>
        <p:nvSpPr>
          <p:cNvPr id="19" name="正方形/長方形 18"/>
          <p:cNvSpPr/>
          <p:nvPr/>
        </p:nvSpPr>
        <p:spPr>
          <a:xfrm>
            <a:off x="4572000" y="4075113"/>
            <a:ext cx="2592266" cy="431800"/>
          </a:xfrm>
          <a:prstGeom prst="rect">
            <a:avLst/>
          </a:prstGeom>
          <a:ln w="44450"/>
        </p:spPr>
        <p:style>
          <a:lnRef idx="1">
            <a:schemeClr val="accent1"/>
          </a:lnRef>
          <a:fillRef idx="2">
            <a:schemeClr val="accent1"/>
          </a:fillRef>
          <a:effectRef idx="1">
            <a:schemeClr val="accent1"/>
          </a:effectRef>
          <a:fontRef idx="minor">
            <a:schemeClr val="dk1"/>
          </a:fontRef>
        </p:style>
        <p:txBody>
          <a:bodyPr lIns="90038" tIns="45030" rIns="90038" bIns="45030" anchor="ctr"/>
          <a:lstStyle/>
          <a:p>
            <a:pPr marL="446705" indent="-446705" algn="ctr" defTabSz="913575" eaLnBrk="1" hangingPunct="1">
              <a:spcBef>
                <a:spcPct val="50000"/>
              </a:spcBef>
              <a:defRPr/>
            </a:pPr>
            <a:r>
              <a:rPr kumimoji="0" lang="ja-JP" altLang="en-US" sz="2200" b="1" kern="0" dirty="0">
                <a:solidFill>
                  <a:srgbClr val="000000"/>
                </a:solidFill>
                <a:latin typeface="HGP明朝E" panose="02020900000000000000" pitchFamily="18" charset="-128"/>
                <a:ea typeface="HGP明朝E" panose="02020900000000000000" pitchFamily="18" charset="-128"/>
              </a:rPr>
              <a:t>どのように学ぶか</a:t>
            </a:r>
          </a:p>
        </p:txBody>
      </p:sp>
      <p:sp>
        <p:nvSpPr>
          <p:cNvPr id="20" name="角丸四角形 19"/>
          <p:cNvSpPr/>
          <p:nvPr/>
        </p:nvSpPr>
        <p:spPr>
          <a:xfrm>
            <a:off x="756143" y="2824163"/>
            <a:ext cx="7488115" cy="1079500"/>
          </a:xfrm>
          <a:prstGeom prst="roundRect">
            <a:avLst/>
          </a:prstGeom>
          <a:solidFill>
            <a:schemeClr val="bg1"/>
          </a:solidFill>
          <a:ln w="60325" cmpd="thinThick">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lIns="90038" tIns="45030" rIns="90038" bIns="45030"/>
          <a:lstStyle/>
          <a:p>
            <a:pPr algn="ctr" defTabSz="913575" eaLnBrk="1" hangingPunct="1">
              <a:spcBef>
                <a:spcPct val="50000"/>
              </a:spcBef>
              <a:defRPr/>
            </a:pP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よりよい学校教育を通じてよりよい社会を創るという目標を共有し、</a:t>
            </a:r>
            <a:br>
              <a:rPr kumimoji="0" lang="en-US" altLang="ja-JP"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社会と連携･協働しながら、未来の創り手となるために必要な資質・能力を育む</a:t>
            </a:r>
            <a:br>
              <a:rPr kumimoji="0" lang="en-US" altLang="ja-JP"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800" kern="0" dirty="0">
                <a:solidFill>
                  <a:srgbClr val="0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a:t>
            </a:r>
            <a:r>
              <a:rPr kumimoji="0" lang="ja-JP" altLang="en-US" sz="1800" kern="0" dirty="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社会に開かれた教育課程</a:t>
            </a:r>
            <a:r>
              <a:rPr kumimoji="0" lang="ja-JP" altLang="en-US" sz="1800" kern="0" dirty="0">
                <a:solidFill>
                  <a:srgbClr val="0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a:t>
            </a: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の実現</a:t>
            </a:r>
          </a:p>
        </p:txBody>
      </p:sp>
      <p:sp>
        <p:nvSpPr>
          <p:cNvPr id="334859" name="テキスト ボックス 41"/>
          <p:cNvSpPr txBox="1">
            <a:spLocks noChangeArrowheads="1"/>
          </p:cNvSpPr>
          <p:nvPr/>
        </p:nvSpPr>
        <p:spPr bwMode="auto">
          <a:xfrm>
            <a:off x="-35165" y="-26988"/>
            <a:ext cx="9179169" cy="358776"/>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5816" tIns="45461" rIns="35816" bIns="45461"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457200" indent="-282575" eaLnBrk="0" hangingPunct="0">
              <a:spcBef>
                <a:spcPct val="20000"/>
              </a:spcBef>
              <a:buChar char="–"/>
              <a:defRPr kumimoji="1" sz="2800">
                <a:solidFill>
                  <a:schemeClr val="tx1"/>
                </a:solidFill>
                <a:latin typeface="Arial" pitchFamily="34" charset="0"/>
                <a:ea typeface="ＭＳ Ｐゴシック" pitchFamily="50" charset="-128"/>
              </a:defRPr>
            </a:lvl2pPr>
            <a:lvl3pPr marL="914400" indent="-225425" eaLnBrk="0" hangingPunct="0">
              <a:spcBef>
                <a:spcPct val="20000"/>
              </a:spcBef>
              <a:buChar char="•"/>
              <a:defRPr kumimoji="1" sz="2400">
                <a:solidFill>
                  <a:schemeClr val="tx1"/>
                </a:solidFill>
                <a:latin typeface="Arial" pitchFamily="34" charset="0"/>
                <a:ea typeface="ＭＳ Ｐゴシック" pitchFamily="50" charset="-128"/>
              </a:defRPr>
            </a:lvl3pPr>
            <a:lvl4pPr marL="1371600" indent="-225425" eaLnBrk="0" hangingPunct="0">
              <a:spcBef>
                <a:spcPct val="20000"/>
              </a:spcBef>
              <a:buChar char="–"/>
              <a:defRPr kumimoji="1" sz="2000">
                <a:solidFill>
                  <a:schemeClr val="tx1"/>
                </a:solidFill>
                <a:latin typeface="Arial" pitchFamily="34" charset="0"/>
                <a:ea typeface="ＭＳ Ｐゴシック" pitchFamily="50" charset="-128"/>
              </a:defRPr>
            </a:lvl4pPr>
            <a:lvl5pPr marL="1828800" indent="-225425" eaLnBrk="0" hangingPunct="0">
              <a:spcBef>
                <a:spcPct val="20000"/>
              </a:spcBef>
              <a:buChar char="»"/>
              <a:defRPr kumimoji="1" sz="2000">
                <a:solidFill>
                  <a:schemeClr val="tx1"/>
                </a:solidFill>
                <a:latin typeface="Arial" pitchFamily="34" charset="0"/>
                <a:ea typeface="ＭＳ Ｐゴシック" pitchFamily="50" charset="-128"/>
              </a:defRPr>
            </a:lvl5pPr>
            <a:lvl6pPr indent="-2254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54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54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54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913575" eaLnBrk="1" hangingPunct="1">
              <a:spcBef>
                <a:spcPct val="0"/>
              </a:spcBef>
              <a:buFontTx/>
              <a:buNone/>
              <a:defRPr/>
            </a:pPr>
            <a:r>
              <a:rPr lang="ja-JP" altLang="en-US" sz="1800" kern="0" dirty="0">
                <a:solidFill>
                  <a:srgbClr val="FFFFFF"/>
                </a:solidFill>
                <a:latin typeface="ＤＦ特太ゴシック体" pitchFamily="49" charset="-128"/>
                <a:ea typeface="ＤＦ特太ゴシック体" pitchFamily="49" charset="-128"/>
              </a:rPr>
              <a:t>学習指導要領改訂の方向性</a:t>
            </a:r>
          </a:p>
        </p:txBody>
      </p:sp>
      <p:sp>
        <p:nvSpPr>
          <p:cNvPr id="43" name="正方形/長方形 42"/>
          <p:cNvSpPr/>
          <p:nvPr/>
        </p:nvSpPr>
        <p:spPr>
          <a:xfrm>
            <a:off x="2697778" y="2247900"/>
            <a:ext cx="3601915" cy="431800"/>
          </a:xfrm>
          <a:prstGeom prst="rect">
            <a:avLst/>
          </a:prstGeom>
          <a:ln w="34925"/>
        </p:spPr>
        <p:style>
          <a:lnRef idx="1">
            <a:schemeClr val="accent1"/>
          </a:lnRef>
          <a:fillRef idx="2">
            <a:schemeClr val="accent1"/>
          </a:fillRef>
          <a:effectRef idx="1">
            <a:schemeClr val="accent1"/>
          </a:effectRef>
          <a:fontRef idx="minor">
            <a:schemeClr val="dk1"/>
          </a:fontRef>
        </p:style>
        <p:txBody>
          <a:bodyPr lIns="90038" tIns="45030" rIns="90038" bIns="45030" anchor="ctr"/>
          <a:lstStyle/>
          <a:p>
            <a:pPr marL="446705" indent="-446705" algn="ctr" defTabSz="913575" eaLnBrk="1" hangingPunct="1">
              <a:spcBef>
                <a:spcPct val="50000"/>
              </a:spcBef>
              <a:defRPr/>
            </a:pPr>
            <a:r>
              <a:rPr kumimoji="0" lang="ja-JP" altLang="en-US" sz="2200" b="1" kern="0" dirty="0">
                <a:solidFill>
                  <a:srgbClr val="000000"/>
                </a:solidFill>
                <a:latin typeface="HGP明朝E" panose="02020900000000000000" pitchFamily="18" charset="-128"/>
                <a:ea typeface="HGP明朝E" panose="02020900000000000000" pitchFamily="18" charset="-128"/>
              </a:rPr>
              <a:t>何ができるようになるか</a:t>
            </a:r>
          </a:p>
        </p:txBody>
      </p:sp>
      <p:sp>
        <p:nvSpPr>
          <p:cNvPr id="2" name="テキスト ボックス 1"/>
          <p:cNvSpPr txBox="1"/>
          <p:nvPr/>
        </p:nvSpPr>
        <p:spPr>
          <a:xfrm>
            <a:off x="4627234" y="5235575"/>
            <a:ext cx="1960990" cy="1277204"/>
          </a:xfrm>
          <a:prstGeom prst="rect">
            <a:avLst/>
          </a:prstGeom>
          <a:noFill/>
        </p:spPr>
        <p:txBody>
          <a:bodyPr wrap="square" lIns="91369" tIns="45686" rIns="91369" bIns="45686">
            <a:spAutoFit/>
          </a:bodyPr>
          <a:lstStyle/>
          <a:p>
            <a:pPr defTabSz="913575" eaLnBrk="1" fontAlgn="auto" hangingPunct="1">
              <a:spcBef>
                <a:spcPts val="0"/>
              </a:spcBef>
              <a:spcAft>
                <a:spcPts val="600"/>
              </a:spcAft>
              <a:defRPr/>
            </a:pP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生きて働く知識･技能の習得など、新しい時代に求められる資質･能力を育成</a:t>
            </a:r>
            <a:endPar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eaLnBrk="1" fontAlgn="auto" hangingPunct="1">
              <a:spcBef>
                <a:spcPts val="0"/>
              </a:spcBef>
              <a:spcAft>
                <a:spcPts val="600"/>
              </a:spcAft>
              <a:defRPr/>
            </a:pP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知識の量を削減せず、質の高い理解を図るための学習過程の質的改善</a:t>
            </a:r>
            <a:endPar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252046" y="5300663"/>
            <a:ext cx="3788020" cy="1200150"/>
          </a:xfrm>
          <a:prstGeom prst="rect">
            <a:avLst/>
          </a:prstGeom>
          <a:noFill/>
        </p:spPr>
        <p:txBody>
          <a:bodyPr lIns="91369" tIns="45686" rIns="91369" bIns="45686">
            <a:spAutoFit/>
          </a:bodyPr>
          <a:lstStyle/>
          <a:p>
            <a:pPr defTabSz="913575" eaLnBrk="1" fontAlgn="auto" hangingPunct="1">
              <a:spcBef>
                <a:spcPts val="0"/>
              </a:spcBef>
              <a:spcAft>
                <a:spcPts val="600"/>
              </a:spcAft>
              <a:defRPr/>
            </a:pP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小学校の外国語教育の教科化、高校の新科目「公共（仮称）」の新設など</a:t>
            </a:r>
            <a:endPar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eaLnBrk="1" fontAlgn="auto" hangingPunct="1">
              <a:spcBef>
                <a:spcPts val="0"/>
              </a:spcBef>
              <a:spcAft>
                <a:spcPts val="600"/>
              </a:spcAft>
              <a:defRPr/>
            </a:pP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各教科等で育む資質･能力を明確化し、目標や内容を構造的に示す</a:t>
            </a:r>
            <a:endPar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eaLnBrk="1" fontAlgn="auto" hangingPunct="1">
              <a:spcBef>
                <a:spcPts val="0"/>
              </a:spcBef>
              <a:spcAft>
                <a:spcPts val="600"/>
              </a:spcAft>
              <a:defRPr/>
            </a:pPr>
            <a:r>
              <a:rPr kumimoji="0" lang="ja-JP" altLang="en-US" sz="14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学習内容の削減は行わない</a:t>
            </a:r>
            <a:r>
              <a:rPr kumimoji="0" lang="en-US" altLang="ja-JP" sz="800" b="1" kern="0" dirty="0">
                <a:solidFill>
                  <a:prstClr val="black">
                    <a:lumMod val="50000"/>
                    <a:lumOff val="50000"/>
                  </a:prst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3" name="テキスト ボックス 32"/>
          <p:cNvSpPr txBox="1"/>
          <p:nvPr/>
        </p:nvSpPr>
        <p:spPr>
          <a:xfrm>
            <a:off x="2162908" y="3636194"/>
            <a:ext cx="4785946" cy="296862"/>
          </a:xfrm>
          <a:prstGeom prst="rect">
            <a:avLst/>
          </a:prstGeom>
          <a:solidFill>
            <a:schemeClr val="bg1"/>
          </a:solidFill>
          <a:ln w="25400">
            <a:solidFill>
              <a:schemeClr val="bg2">
                <a:lumMod val="50000"/>
              </a:schemeClr>
            </a:solidFill>
          </a:ln>
        </p:spPr>
        <p:txBody>
          <a:bodyPr lIns="107381" tIns="36000" rIns="107381" bIns="35973" anchor="ctr"/>
          <a:lstStyle/>
          <a:p>
            <a:pPr marL="178361" indent="-178361" algn="ctr" defTabSz="913575" eaLnBrk="1" hangingPunct="1">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各学校における</a:t>
            </a:r>
            <a:r>
              <a:rPr kumimoji="0" lang="en-US" altLang="ja-JP"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kern="0"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カリキュラム･マネジメント</a:t>
            </a:r>
            <a:r>
              <a:rPr kumimoji="0" lang="en-US" altLang="ja-JP"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の実現</a:t>
            </a:r>
            <a:endParaRPr kumimoji="0" lang="en-US" altLang="ja-JP"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26377" y="6546850"/>
            <a:ext cx="4611566" cy="338138"/>
          </a:xfrm>
          <a:prstGeom prst="rect">
            <a:avLst/>
          </a:prstGeom>
          <a:noFill/>
        </p:spPr>
        <p:txBody>
          <a:bodyPr lIns="91369" tIns="45686" rIns="91369" bIns="45686">
            <a:spAutoFit/>
          </a:bodyPr>
          <a:lstStyle/>
          <a:p>
            <a:pPr defTabSz="913575" eaLnBrk="1" fontAlgn="auto" hangingPunct="1">
              <a:spcBef>
                <a:spcPts val="0"/>
              </a:spcBef>
              <a:spcAft>
                <a:spcPts val="600"/>
              </a:spcAft>
              <a:defRPr/>
            </a:pPr>
            <a:r>
              <a:rPr kumimoji="0" lang="en-US" altLang="ja-JP" sz="800" b="1" kern="0" dirty="0">
                <a:solidFill>
                  <a:prstClr val="black">
                    <a:lumMod val="50000"/>
                    <a:lumOff val="50000"/>
                  </a:prst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800" b="1" kern="0" dirty="0">
                <a:solidFill>
                  <a:prstClr val="black">
                    <a:lumMod val="50000"/>
                    <a:lumOff val="50000"/>
                  </a:prstClr>
                </a:solidFill>
                <a:latin typeface="メイリオ" panose="020B0604030504040204" pitchFamily="50" charset="-128"/>
                <a:ea typeface="メイリオ" panose="020B0604030504040204" pitchFamily="50" charset="-128"/>
                <a:cs typeface="メイリオ" panose="020B0604030504040204" pitchFamily="50" charset="-128"/>
              </a:rPr>
              <a:t>高校教育については、些末な事実的知識の暗記が大学入学者選抜で問われることが課題になっており、そうした点を克服するため、重要用語の整理等を含めた高大接続改革等を進める。</a:t>
            </a:r>
            <a:endParaRPr kumimoji="0" lang="en-US" altLang="ja-JP" sz="800" b="1" kern="0" dirty="0">
              <a:solidFill>
                <a:prstClr val="black">
                  <a:lumMod val="50000"/>
                  <a:lumOff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二等辺三角形 34"/>
          <p:cNvSpPr/>
          <p:nvPr/>
        </p:nvSpPr>
        <p:spPr bwMode="auto">
          <a:xfrm>
            <a:off x="3960939" y="819150"/>
            <a:ext cx="1222131" cy="1057275"/>
          </a:xfrm>
          <a:prstGeom prst="triangle">
            <a:avLst/>
          </a:prstGeom>
          <a:noFill/>
          <a:ln w="101600">
            <a:solidFill>
              <a:srgbClr val="FF0000"/>
            </a:solidFill>
            <a:prstDash val="solid"/>
            <a:miter lim="800000"/>
            <a:headEnd/>
            <a:tailEnd/>
          </a:ln>
          <a:effectLst/>
        </p:spPr>
        <p:txBody>
          <a:bodyPr lIns="91009" tIns="45507" rIns="91009" bIns="45507" anchor="ctr"/>
          <a:lstStyle/>
          <a:p>
            <a:pPr marL="173804" indent="-173804" algn="ctr" defTabSz="907665" eaLnBrk="1" fontAlgn="auto" hangingPunct="1">
              <a:spcBef>
                <a:spcPts val="0"/>
              </a:spcBef>
              <a:spcAft>
                <a:spcPts val="0"/>
              </a:spcAft>
              <a:defRPr/>
            </a:pPr>
            <a:endParaRPr kumimoji="0" lang="ja-JP" altLang="en-US" sz="1800" kern="0" dirty="0">
              <a:solidFill>
                <a:srgbClr val="000000"/>
              </a:solidFill>
              <a:latin typeface="ＭＳ Ｐゴシック"/>
            </a:endParaRPr>
          </a:p>
        </p:txBody>
      </p:sp>
      <p:sp>
        <p:nvSpPr>
          <p:cNvPr id="21" name="角丸四角形 20"/>
          <p:cNvSpPr/>
          <p:nvPr/>
        </p:nvSpPr>
        <p:spPr>
          <a:xfrm>
            <a:off x="4752247" y="1444628"/>
            <a:ext cx="2768111" cy="696913"/>
          </a:xfrm>
          <a:prstGeom prst="roundRect">
            <a:avLst/>
          </a:prstGeom>
          <a:solidFill>
            <a:srgbClr val="BBE0E3">
              <a:lumMod val="50000"/>
            </a:srgbClr>
          </a:solidFill>
          <a:ln w="76200" cap="flat" cmpd="dbl" algn="ctr">
            <a:solidFill>
              <a:sysClr val="window" lastClr="FFFFFF"/>
            </a:solidFill>
            <a:prstDash val="solid"/>
          </a:ln>
          <a:effectLst/>
        </p:spPr>
        <p:txBody>
          <a:bodyPr lIns="0" tIns="0" rIns="0" bIns="0" anchor="ctr"/>
          <a:lstStyle/>
          <a:p>
            <a:pPr algn="ctr" defTabSz="913520" eaLnBrk="1" fontAlgn="auto" hangingPunct="1">
              <a:spcBef>
                <a:spcPts val="0"/>
              </a:spcBef>
              <a:spcAft>
                <a:spcPts val="0"/>
              </a:spcAft>
              <a:defRPr/>
            </a:pPr>
            <a:r>
              <a:rPr kumimoji="0" lang="ja-JP" altLang="en-US" sz="13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未知の状況にも対応できる</a:t>
            </a:r>
            <a:br>
              <a:rPr kumimoji="0" lang="en-US" altLang="ja-JP" sz="13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3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思考力・判断力・表現力</a:t>
            </a:r>
            <a:r>
              <a:rPr kumimoji="0" lang="ja-JP" altLang="en-US" sz="13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等の育成</a:t>
            </a:r>
          </a:p>
        </p:txBody>
      </p:sp>
      <p:sp>
        <p:nvSpPr>
          <p:cNvPr id="14" name="角丸四角形 13"/>
          <p:cNvSpPr/>
          <p:nvPr/>
        </p:nvSpPr>
        <p:spPr>
          <a:xfrm>
            <a:off x="1645632" y="1444625"/>
            <a:ext cx="2768111" cy="717550"/>
          </a:xfrm>
          <a:prstGeom prst="roundRect">
            <a:avLst/>
          </a:prstGeom>
          <a:solidFill>
            <a:srgbClr val="1F497D"/>
          </a:solidFill>
          <a:ln w="76200" cap="flat" cmpd="dbl" algn="ctr">
            <a:solidFill>
              <a:sysClr val="window" lastClr="FFFFFF"/>
            </a:solidFill>
            <a:prstDash val="solid"/>
          </a:ln>
          <a:effectLst/>
        </p:spPr>
        <p:txBody>
          <a:bodyPr lIns="0" tIns="0" rIns="0" bIns="0" anchor="ctr"/>
          <a:lstStyle/>
          <a:p>
            <a:pPr algn="ctr" defTabSz="913520" eaLnBrk="1" fontAlgn="auto" hangingPunct="1">
              <a:spcBef>
                <a:spcPts val="0"/>
              </a:spcBef>
              <a:spcAft>
                <a:spcPts val="0"/>
              </a:spcAft>
              <a:defRPr/>
            </a:pPr>
            <a:r>
              <a:rPr kumimoji="0" lang="ja-JP" altLang="en-US" sz="13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生きて働く</a:t>
            </a:r>
            <a:r>
              <a:rPr kumimoji="0" lang="ja-JP" altLang="en-US" sz="13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知識・技能</a:t>
            </a:r>
            <a:r>
              <a:rPr kumimoji="0" lang="ja-JP" altLang="en-US" sz="13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の習得</a:t>
            </a:r>
          </a:p>
        </p:txBody>
      </p:sp>
      <p:sp>
        <p:nvSpPr>
          <p:cNvPr id="22" name="角丸四角形 21"/>
          <p:cNvSpPr/>
          <p:nvPr/>
        </p:nvSpPr>
        <p:spPr>
          <a:xfrm>
            <a:off x="3162305" y="636588"/>
            <a:ext cx="2793023" cy="735012"/>
          </a:xfrm>
          <a:prstGeom prst="roundRect">
            <a:avLst/>
          </a:prstGeom>
          <a:solidFill>
            <a:schemeClr val="accent6">
              <a:lumMod val="75000"/>
            </a:schemeClr>
          </a:solidFill>
          <a:ln w="76200" cap="flat" cmpd="dbl" algn="ctr">
            <a:solidFill>
              <a:sysClr val="window" lastClr="FFFFFF"/>
            </a:solidFill>
            <a:prstDash val="solid"/>
          </a:ln>
          <a:effectLst/>
        </p:spPr>
        <p:txBody>
          <a:bodyPr lIns="0" tIns="0" rIns="0" bIns="0" anchor="ctr"/>
          <a:lstStyle/>
          <a:p>
            <a:pPr algn="ctr" defTabSz="913520" eaLnBrk="1" fontAlgn="auto" hangingPunct="1">
              <a:spcBef>
                <a:spcPts val="0"/>
              </a:spcBef>
              <a:spcAft>
                <a:spcPts val="0"/>
              </a:spcAft>
              <a:defRPr/>
            </a:pPr>
            <a:r>
              <a:rPr kumimoji="0" lang="ja-JP" altLang="en-US" sz="13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学びを人生や社会に生かそうとする</a:t>
            </a:r>
            <a:br>
              <a:rPr kumimoji="0" lang="en-US" altLang="ja-JP" sz="13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3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学びに向かう力・人間性等</a:t>
            </a:r>
            <a:r>
              <a:rPr kumimoji="0" lang="ja-JP" altLang="en-US" sz="13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の涵養</a:t>
            </a:r>
          </a:p>
        </p:txBody>
      </p:sp>
    </p:spTree>
    <p:extLst>
      <p:ext uri="{BB962C8B-B14F-4D97-AF65-F5344CB8AC3E}">
        <p14:creationId xmlns:p14="http://schemas.microsoft.com/office/powerpoint/2010/main" val="73163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83568" y="1996499"/>
            <a:ext cx="7920880" cy="1446550"/>
          </a:xfrm>
          <a:prstGeom prst="rect">
            <a:avLst/>
          </a:prstGeom>
          <a:noFill/>
        </p:spPr>
        <p:txBody>
          <a:bodyPr wrap="square" rtlCol="0">
            <a:spAutoFit/>
          </a:bodyPr>
          <a:lstStyle/>
          <a:p>
            <a:r>
              <a:rPr kumimoji="1" lang="en-US" altLang="ja-JP" sz="4800" dirty="0">
                <a:latin typeface="HGP創英角ｺﾞｼｯｸUB" panose="020B0900000000000000" pitchFamily="50" charset="-128"/>
                <a:ea typeface="HGP創英角ｺﾞｼｯｸUB" panose="020B0900000000000000" pitchFamily="50" charset="-128"/>
              </a:rPr>
              <a:t>(2)</a:t>
            </a:r>
            <a:r>
              <a:rPr kumimoji="1" lang="ja-JP" altLang="en-US" sz="4800" dirty="0">
                <a:latin typeface="HGP創英角ｺﾞｼｯｸUB" panose="020B0900000000000000" pitchFamily="50" charset="-128"/>
                <a:ea typeface="HGP創英角ｺﾞｼｯｸUB" panose="020B0900000000000000" pitchFamily="50" charset="-128"/>
              </a:rPr>
              <a:t>何ができるようになるか</a:t>
            </a:r>
            <a:endParaRPr kumimoji="1" lang="en-US" altLang="ja-JP" sz="4800" dirty="0">
              <a:latin typeface="HGP創英角ｺﾞｼｯｸUB" panose="020B0900000000000000" pitchFamily="50" charset="-128"/>
              <a:ea typeface="HGP創英角ｺﾞｼｯｸUB" panose="020B0900000000000000" pitchFamily="50" charset="-128"/>
            </a:endParaRPr>
          </a:p>
          <a:p>
            <a:r>
              <a:rPr kumimoji="1" lang="ja-JP" altLang="en-US" sz="4000" dirty="0">
                <a:latin typeface="HGP創英角ｺﾞｼｯｸUB" panose="020B0900000000000000" pitchFamily="50" charset="-128"/>
                <a:ea typeface="HGP創英角ｺﾞｼｯｸUB" panose="020B0900000000000000" pitchFamily="50" charset="-128"/>
              </a:rPr>
              <a:t>　　　</a:t>
            </a:r>
            <a:r>
              <a:rPr kumimoji="1" lang="ja-JP" altLang="en-US" sz="4000" dirty="0" err="1">
                <a:latin typeface="HGP創英角ｺﾞｼｯｸUB" panose="020B0900000000000000" pitchFamily="50" charset="-128"/>
                <a:ea typeface="HGP創英角ｺﾞｼｯｸUB" panose="020B0900000000000000" pitchFamily="50" charset="-128"/>
              </a:rPr>
              <a:t>ー</a:t>
            </a:r>
            <a:r>
              <a:rPr kumimoji="1" lang="ja-JP" altLang="en-US" sz="4000" dirty="0">
                <a:latin typeface="HGP創英角ｺﾞｼｯｸUB" panose="020B0900000000000000" pitchFamily="50" charset="-128"/>
                <a:ea typeface="HGP創英角ｺﾞｼｯｸUB" panose="020B0900000000000000" pitchFamily="50" charset="-128"/>
              </a:rPr>
              <a:t>育成を目指す資質・能力</a:t>
            </a:r>
            <a:r>
              <a:rPr kumimoji="1" lang="ja-JP" altLang="en-US" sz="4000" dirty="0" err="1">
                <a:latin typeface="HGP創英角ｺﾞｼｯｸUB" panose="020B0900000000000000" pitchFamily="50" charset="-128"/>
                <a:ea typeface="HGP創英角ｺﾞｼｯｸUB" panose="020B0900000000000000" pitchFamily="50" charset="-128"/>
              </a:rPr>
              <a:t>ー</a:t>
            </a:r>
            <a:endParaRPr kumimoji="1" lang="ja-JP" altLang="en-US" sz="4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6701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二等辺三角形 2"/>
          <p:cNvSpPr/>
          <p:nvPr/>
        </p:nvSpPr>
        <p:spPr bwMode="auto">
          <a:xfrm>
            <a:off x="2312056" y="2365497"/>
            <a:ext cx="3772896" cy="2791695"/>
          </a:xfrm>
          <a:prstGeom prst="triangle">
            <a:avLst/>
          </a:prstGeom>
          <a:noFill/>
          <a:ln w="127000">
            <a:solidFill>
              <a:srgbClr val="FF0000"/>
            </a:solidFill>
            <a:prstDash val="solid"/>
            <a:miter lim="800000"/>
            <a:headEnd/>
            <a:tailEnd/>
          </a:ln>
          <a:effectLst/>
        </p:spPr>
        <p:txBody>
          <a:bodyPr wrap="square" lIns="72157" tIns="36110" rIns="72157" bIns="36110" rtlCol="0" anchor="ctr">
            <a:noAutofit/>
          </a:bodyPr>
          <a:lstStyle/>
          <a:p>
            <a:pPr marL="137896" indent="-137896" algn="ctr" defTabSz="720029"/>
            <a:endParaRPr kumimoji="1" lang="ja-JP" altLang="en-US" sz="1662" dirty="0">
              <a:solidFill>
                <a:srgbClr val="000000"/>
              </a:solidFill>
              <a:latin typeface="ＭＳ Ｐゴシック"/>
              <a:ea typeface="ＭＳ Ｐゴシック" panose="020B0600070205080204" pitchFamily="50" charset="-128"/>
            </a:endParaRPr>
          </a:p>
        </p:txBody>
      </p:sp>
      <p:sp>
        <p:nvSpPr>
          <p:cNvPr id="9" name="正方形/長方形 88"/>
          <p:cNvSpPr/>
          <p:nvPr/>
        </p:nvSpPr>
        <p:spPr>
          <a:xfrm>
            <a:off x="-15722" y="259172"/>
            <a:ext cx="9180640" cy="3795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1126" tIns="25574" rIns="51126" bIns="25574" anchor="ctr"/>
          <a:lstStyle/>
          <a:p>
            <a:pPr algn="ctr" defTabSz="716552" fontAlgn="base">
              <a:spcBef>
                <a:spcPct val="0"/>
              </a:spcBef>
              <a:spcAft>
                <a:spcPct val="0"/>
              </a:spcAft>
              <a:defRPr/>
            </a:pPr>
            <a:r>
              <a:rPr kumimoji="1" lang="ja-JP" altLang="en-US" sz="1662" dirty="0">
                <a:solidFill>
                  <a:prstClr val="white"/>
                </a:solidFill>
                <a:latin typeface="ＤＦ特太ゴシック体" panose="020B0509000000000000" pitchFamily="49" charset="-128"/>
                <a:ea typeface="ＤＦ特太ゴシック体" panose="020B0509000000000000" pitchFamily="49" charset="-128"/>
              </a:rPr>
              <a:t>育成すべき資質・能力の三つの柱</a:t>
            </a:r>
          </a:p>
        </p:txBody>
      </p:sp>
      <p:sp>
        <p:nvSpPr>
          <p:cNvPr id="29" name="角丸四角形 28"/>
          <p:cNvSpPr/>
          <p:nvPr/>
        </p:nvSpPr>
        <p:spPr>
          <a:xfrm>
            <a:off x="1852808" y="1434932"/>
            <a:ext cx="4928348" cy="1129972"/>
          </a:xfrm>
          <a:prstGeom prst="roundRect">
            <a:avLst/>
          </a:prstGeom>
          <a:solidFill>
            <a:schemeClr val="bg1"/>
          </a:solidFill>
          <a:ln w="139700" cap="flat" cmpd="thinThick" algn="ctr">
            <a:solidFill>
              <a:srgbClr val="E46C0A"/>
            </a:solidFill>
            <a:prstDash val="solid"/>
          </a:ln>
          <a:effectLst/>
        </p:spPr>
        <p:txBody>
          <a:bodyPr lIns="0" tIns="0" rIns="0" bIns="0" rtlCol="0" anchor="ctr"/>
          <a:lstStyle/>
          <a:p>
            <a:pPr algn="ctr" defTabSz="721849"/>
            <a:r>
              <a:rPr lang="ja-JP" altLang="en-US" sz="230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どのように社会・世界と関わり、</a:t>
            </a:r>
            <a:endParaRPr lang="en-US" altLang="ja-JP" sz="230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721849"/>
            <a:r>
              <a:rPr lang="ja-JP" altLang="en-US" sz="230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よりよい人生を送るか</a:t>
            </a:r>
          </a:p>
        </p:txBody>
      </p:sp>
      <p:sp>
        <p:nvSpPr>
          <p:cNvPr id="32" name="角丸四角形 31"/>
          <p:cNvSpPr/>
          <p:nvPr/>
        </p:nvSpPr>
        <p:spPr>
          <a:xfrm>
            <a:off x="384614" y="4736879"/>
            <a:ext cx="3197964" cy="1129972"/>
          </a:xfrm>
          <a:prstGeom prst="roundRect">
            <a:avLst/>
          </a:prstGeom>
          <a:solidFill>
            <a:schemeClr val="bg1"/>
          </a:solidFill>
          <a:ln w="139700" cap="flat" cmpd="thinThick" algn="ctr">
            <a:solidFill>
              <a:srgbClr val="1F497D"/>
            </a:solidFill>
            <a:prstDash val="solid"/>
          </a:ln>
          <a:effectLst/>
        </p:spPr>
        <p:txBody>
          <a:bodyPr lIns="0" tIns="0" rIns="0" bIns="0" rtlCol="0" anchor="ctr"/>
          <a:lstStyle/>
          <a:p>
            <a:pPr algn="ctr" defTabSz="721849"/>
            <a:r>
              <a:rPr lang="ja-JP" altLang="en-US" sz="230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何を理解しているか</a:t>
            </a:r>
          </a:p>
          <a:p>
            <a:pPr algn="ctr" defTabSz="721849"/>
            <a:r>
              <a:rPr lang="ja-JP" altLang="en-US" sz="230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何ができるか</a:t>
            </a:r>
          </a:p>
        </p:txBody>
      </p:sp>
      <p:sp>
        <p:nvSpPr>
          <p:cNvPr id="15" name="テキスト ボックス 3"/>
          <p:cNvSpPr>
            <a:spLocks noChangeArrowheads="1"/>
          </p:cNvSpPr>
          <p:nvPr/>
        </p:nvSpPr>
        <p:spPr bwMode="auto">
          <a:xfrm>
            <a:off x="611560" y="5701468"/>
            <a:ext cx="2360140" cy="652165"/>
          </a:xfrm>
          <a:prstGeom prst="roundRect">
            <a:avLst>
              <a:gd name="adj" fmla="val 16667"/>
            </a:avLst>
          </a:prstGeom>
          <a:solidFill>
            <a:srgbClr val="1F497D"/>
          </a:solidFill>
          <a:ln w="139700" cmpd="thickThin">
            <a:solidFill>
              <a:schemeClr val="bg1"/>
            </a:solidFill>
            <a:round/>
            <a:headEnd/>
            <a:tailEnd/>
          </a:ln>
          <a:extLst/>
        </p:spPr>
        <p:txBody>
          <a:bodyPr lIns="0" tIns="35880" rIns="0" bIns="35880" anchor="ctr"/>
          <a:lstStyle>
            <a:lvl1pPr algn="l" defTabSz="90963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algn="l" defTabSz="909638" eaLnBrk="0" hangingPunct="0">
              <a:lnSpc>
                <a:spcPct val="95000"/>
              </a:lnSpc>
              <a:spcBef>
                <a:spcPct val="35000"/>
              </a:spcBef>
              <a:defRPr sz="2000">
                <a:solidFill>
                  <a:schemeClr val="tx1"/>
                </a:solidFill>
                <a:latin typeface="Arial" pitchFamily="34" charset="0"/>
              </a:defRPr>
            </a:lvl2pPr>
            <a:lvl3pPr marL="1143000" indent="-228600" algn="l" defTabSz="909638" eaLnBrk="0" hangingPunct="0">
              <a:lnSpc>
                <a:spcPct val="95000"/>
              </a:lnSpc>
              <a:spcBef>
                <a:spcPct val="35000"/>
              </a:spcBef>
              <a:defRPr sz="2000">
                <a:solidFill>
                  <a:schemeClr val="tx1"/>
                </a:solidFill>
                <a:latin typeface="Arial" pitchFamily="34" charset="0"/>
              </a:defRPr>
            </a:lvl3pPr>
            <a:lvl4pPr marL="1600200" indent="-228600" algn="l" defTabSz="909638" eaLnBrk="0" hangingPunct="0">
              <a:lnSpc>
                <a:spcPct val="95000"/>
              </a:lnSpc>
              <a:spcBef>
                <a:spcPct val="35000"/>
              </a:spcBef>
              <a:defRPr sz="2000">
                <a:solidFill>
                  <a:schemeClr val="tx1"/>
                </a:solidFill>
                <a:latin typeface="Arial" pitchFamily="34" charset="0"/>
              </a:defRPr>
            </a:lvl4pPr>
            <a:lvl5pPr marL="2057400" indent="-228600" algn="l" defTabSz="909638" eaLnBrk="0" hangingPunct="0">
              <a:lnSpc>
                <a:spcPct val="95000"/>
              </a:lnSpc>
              <a:spcBef>
                <a:spcPct val="35000"/>
              </a:spcBef>
              <a:defRPr sz="2000">
                <a:solidFill>
                  <a:schemeClr val="tx1"/>
                </a:solidFill>
                <a:latin typeface="Arial" pitchFamily="34" charset="0"/>
              </a:defRPr>
            </a:lvl5pPr>
            <a:lvl6pPr marL="2514600" indent="-228600" defTabSz="90963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90963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90963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909638" eaLnBrk="0" fontAlgn="base" hangingPunct="0">
              <a:lnSpc>
                <a:spcPct val="95000"/>
              </a:lnSpc>
              <a:spcBef>
                <a:spcPct val="35000"/>
              </a:spcBef>
              <a:spcAft>
                <a:spcPct val="0"/>
              </a:spcAft>
              <a:defRPr sz="2000">
                <a:solidFill>
                  <a:schemeClr val="tx1"/>
                </a:solidFill>
                <a:latin typeface="Arial" pitchFamily="34" charset="0"/>
              </a:defRPr>
            </a:lvl9pPr>
          </a:lstStyle>
          <a:p>
            <a:pPr algn="ctr" defTabSz="839687" eaLnBrk="1" fontAlgn="base" hangingPunct="1">
              <a:lnSpc>
                <a:spcPct val="100000"/>
              </a:lnSpc>
              <a:spcBef>
                <a:spcPct val="0"/>
              </a:spcBef>
              <a:spcAft>
                <a:spcPts val="491"/>
              </a:spcAft>
              <a:buClrTx/>
              <a:buSzTx/>
              <a:buNone/>
            </a:pPr>
            <a:r>
              <a:rPr kumimoji="1" lang="ja-JP" altLang="en-US" sz="2215"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知識・技能</a:t>
            </a:r>
          </a:p>
        </p:txBody>
      </p:sp>
      <p:sp>
        <p:nvSpPr>
          <p:cNvPr id="33" name="角丸四角形 32"/>
          <p:cNvSpPr/>
          <p:nvPr/>
        </p:nvSpPr>
        <p:spPr>
          <a:xfrm>
            <a:off x="5164472" y="4691910"/>
            <a:ext cx="3462279" cy="1176443"/>
          </a:xfrm>
          <a:prstGeom prst="roundRect">
            <a:avLst/>
          </a:prstGeom>
          <a:solidFill>
            <a:schemeClr val="bg1"/>
          </a:solidFill>
          <a:ln w="139700" cap="flat" cmpd="thinThick" algn="ctr">
            <a:solidFill>
              <a:srgbClr val="3C8C93"/>
            </a:solidFill>
            <a:prstDash val="solid"/>
          </a:ln>
          <a:effectLst/>
        </p:spPr>
        <p:txBody>
          <a:bodyPr lIns="0" tIns="0" rIns="0" bIns="0" rtlCol="0" anchor="ctr"/>
          <a:lstStyle/>
          <a:p>
            <a:pPr algn="ctr" defTabSz="721849"/>
            <a:r>
              <a:rPr lang="ja-JP" altLang="en-US" sz="230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理解していること・できる</a:t>
            </a:r>
            <a:endParaRPr lang="en-US" altLang="ja-JP" sz="230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721849"/>
            <a:r>
              <a:rPr lang="ja-JP" altLang="en-US" sz="230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ことをどう使うか</a:t>
            </a:r>
            <a:endParaRPr lang="en-US" altLang="ja-JP" sz="230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3"/>
          <p:cNvSpPr>
            <a:spLocks noChangeArrowheads="1"/>
          </p:cNvSpPr>
          <p:nvPr/>
        </p:nvSpPr>
        <p:spPr bwMode="auto">
          <a:xfrm>
            <a:off x="5436122" y="5701979"/>
            <a:ext cx="3057570" cy="653670"/>
          </a:xfrm>
          <a:prstGeom prst="roundRect">
            <a:avLst>
              <a:gd name="adj" fmla="val 16667"/>
            </a:avLst>
          </a:prstGeom>
          <a:solidFill>
            <a:srgbClr val="3C8C93"/>
          </a:solidFill>
          <a:ln w="139700" cmpd="thickThin">
            <a:solidFill>
              <a:schemeClr val="bg1"/>
            </a:solidFill>
            <a:round/>
            <a:headEnd/>
            <a:tailEnd/>
          </a:ln>
          <a:extLst/>
        </p:spPr>
        <p:txBody>
          <a:bodyPr lIns="0" tIns="35880" rIns="0" bIns="35880" anchor="ctr"/>
          <a:lstStyle>
            <a:lvl1pPr algn="l" defTabSz="90963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algn="l" defTabSz="909638" eaLnBrk="0" hangingPunct="0">
              <a:lnSpc>
                <a:spcPct val="95000"/>
              </a:lnSpc>
              <a:spcBef>
                <a:spcPct val="35000"/>
              </a:spcBef>
              <a:defRPr sz="2000">
                <a:solidFill>
                  <a:schemeClr val="tx1"/>
                </a:solidFill>
                <a:latin typeface="Arial" pitchFamily="34" charset="0"/>
              </a:defRPr>
            </a:lvl2pPr>
            <a:lvl3pPr marL="1143000" indent="-228600" algn="l" defTabSz="909638" eaLnBrk="0" hangingPunct="0">
              <a:lnSpc>
                <a:spcPct val="95000"/>
              </a:lnSpc>
              <a:spcBef>
                <a:spcPct val="35000"/>
              </a:spcBef>
              <a:defRPr sz="2000">
                <a:solidFill>
                  <a:schemeClr val="tx1"/>
                </a:solidFill>
                <a:latin typeface="Arial" pitchFamily="34" charset="0"/>
              </a:defRPr>
            </a:lvl3pPr>
            <a:lvl4pPr marL="1600200" indent="-228600" algn="l" defTabSz="909638" eaLnBrk="0" hangingPunct="0">
              <a:lnSpc>
                <a:spcPct val="95000"/>
              </a:lnSpc>
              <a:spcBef>
                <a:spcPct val="35000"/>
              </a:spcBef>
              <a:defRPr sz="2000">
                <a:solidFill>
                  <a:schemeClr val="tx1"/>
                </a:solidFill>
                <a:latin typeface="Arial" pitchFamily="34" charset="0"/>
              </a:defRPr>
            </a:lvl4pPr>
            <a:lvl5pPr marL="2057400" indent="-228600" algn="l" defTabSz="909638" eaLnBrk="0" hangingPunct="0">
              <a:lnSpc>
                <a:spcPct val="95000"/>
              </a:lnSpc>
              <a:spcBef>
                <a:spcPct val="35000"/>
              </a:spcBef>
              <a:defRPr sz="2000">
                <a:solidFill>
                  <a:schemeClr val="tx1"/>
                </a:solidFill>
                <a:latin typeface="Arial" pitchFamily="34" charset="0"/>
              </a:defRPr>
            </a:lvl5pPr>
            <a:lvl6pPr marL="2514600" indent="-228600" defTabSz="90963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90963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90963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909638" eaLnBrk="0" fontAlgn="base" hangingPunct="0">
              <a:lnSpc>
                <a:spcPct val="95000"/>
              </a:lnSpc>
              <a:spcBef>
                <a:spcPct val="35000"/>
              </a:spcBef>
              <a:spcAft>
                <a:spcPct val="0"/>
              </a:spcAft>
              <a:defRPr sz="2000">
                <a:solidFill>
                  <a:schemeClr val="tx1"/>
                </a:solidFill>
                <a:latin typeface="Arial" pitchFamily="34" charset="0"/>
              </a:defRPr>
            </a:lvl9pPr>
          </a:lstStyle>
          <a:p>
            <a:pPr algn="ctr" defTabSz="839687" eaLnBrk="1" fontAlgn="base" hangingPunct="1">
              <a:lnSpc>
                <a:spcPct val="100000"/>
              </a:lnSpc>
              <a:spcBef>
                <a:spcPct val="0"/>
              </a:spcBef>
              <a:spcAft>
                <a:spcPts val="491"/>
              </a:spcAft>
              <a:buClrTx/>
              <a:buSzTx/>
              <a:buNone/>
            </a:pPr>
            <a:r>
              <a:rPr kumimoji="1" lang="ja-JP" altLang="en-US" sz="1846"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思考力･判断力・表現力等</a:t>
            </a:r>
            <a:r>
              <a:rPr kumimoji="1" lang="ja-JP" altLang="en-US" sz="1846"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8" name="テキスト ボックス 3"/>
          <p:cNvSpPr>
            <a:spLocks noChangeArrowheads="1"/>
          </p:cNvSpPr>
          <p:nvPr/>
        </p:nvSpPr>
        <p:spPr bwMode="auto">
          <a:xfrm>
            <a:off x="2910294" y="691995"/>
            <a:ext cx="2661565" cy="819924"/>
          </a:xfrm>
          <a:prstGeom prst="roundRect">
            <a:avLst>
              <a:gd name="adj" fmla="val 16667"/>
            </a:avLst>
          </a:prstGeom>
          <a:solidFill>
            <a:srgbClr val="E46C0A"/>
          </a:solidFill>
          <a:ln w="139700" cmpd="thickThin">
            <a:solidFill>
              <a:schemeClr val="bg1"/>
            </a:solidFill>
          </a:ln>
        </p:spPr>
        <p:txBody>
          <a:bodyPr lIns="0" tIns="65199" rIns="0" bIns="0" anchor="ctr"/>
          <a:lstStyle>
            <a:lvl1pPr algn="l" defTabSz="90963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algn="l" defTabSz="909638" eaLnBrk="0" hangingPunct="0">
              <a:lnSpc>
                <a:spcPct val="95000"/>
              </a:lnSpc>
              <a:spcBef>
                <a:spcPct val="35000"/>
              </a:spcBef>
              <a:defRPr sz="2000">
                <a:solidFill>
                  <a:schemeClr val="tx1"/>
                </a:solidFill>
                <a:latin typeface="Arial" pitchFamily="34" charset="0"/>
              </a:defRPr>
            </a:lvl2pPr>
            <a:lvl3pPr marL="1143000" indent="-228600" algn="l" defTabSz="909638" eaLnBrk="0" hangingPunct="0">
              <a:lnSpc>
                <a:spcPct val="95000"/>
              </a:lnSpc>
              <a:spcBef>
                <a:spcPct val="35000"/>
              </a:spcBef>
              <a:defRPr sz="2000">
                <a:solidFill>
                  <a:schemeClr val="tx1"/>
                </a:solidFill>
                <a:latin typeface="Arial" pitchFamily="34" charset="0"/>
              </a:defRPr>
            </a:lvl3pPr>
            <a:lvl4pPr marL="1600200" indent="-228600" algn="l" defTabSz="909638" eaLnBrk="0" hangingPunct="0">
              <a:lnSpc>
                <a:spcPct val="95000"/>
              </a:lnSpc>
              <a:spcBef>
                <a:spcPct val="35000"/>
              </a:spcBef>
              <a:defRPr sz="2000">
                <a:solidFill>
                  <a:schemeClr val="tx1"/>
                </a:solidFill>
                <a:latin typeface="Arial" pitchFamily="34" charset="0"/>
              </a:defRPr>
            </a:lvl4pPr>
            <a:lvl5pPr marL="2057400" indent="-228600" algn="l" defTabSz="909638" eaLnBrk="0" hangingPunct="0">
              <a:lnSpc>
                <a:spcPct val="95000"/>
              </a:lnSpc>
              <a:spcBef>
                <a:spcPct val="35000"/>
              </a:spcBef>
              <a:defRPr sz="2000">
                <a:solidFill>
                  <a:schemeClr val="tx1"/>
                </a:solidFill>
                <a:latin typeface="Arial" pitchFamily="34" charset="0"/>
              </a:defRPr>
            </a:lvl5pPr>
            <a:lvl6pPr marL="2514600" indent="-228600" defTabSz="90963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90963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90963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909638" eaLnBrk="0" fontAlgn="base" hangingPunct="0">
              <a:lnSpc>
                <a:spcPct val="95000"/>
              </a:lnSpc>
              <a:spcBef>
                <a:spcPct val="35000"/>
              </a:spcBef>
              <a:spcAft>
                <a:spcPct val="0"/>
              </a:spcAft>
              <a:defRPr sz="2000">
                <a:solidFill>
                  <a:schemeClr val="tx1"/>
                </a:solidFill>
                <a:latin typeface="Arial" pitchFamily="34" charset="0"/>
              </a:defRPr>
            </a:lvl9pPr>
          </a:lstStyle>
          <a:p>
            <a:pPr algn="ctr" defTabSz="839687" eaLnBrk="1" fontAlgn="base" hangingPunct="1">
              <a:lnSpc>
                <a:spcPct val="100000"/>
              </a:lnSpc>
              <a:spcBef>
                <a:spcPct val="0"/>
              </a:spcBef>
              <a:spcAft>
                <a:spcPct val="0"/>
              </a:spcAft>
              <a:buClrTx/>
              <a:buSzTx/>
              <a:buNone/>
            </a:pPr>
            <a:r>
              <a:rPr kumimoji="1" lang="ja-JP" altLang="en-US" sz="2215"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学びに向かう力</a:t>
            </a:r>
            <a:br>
              <a:rPr kumimoji="1" lang="en-US" altLang="ja-JP" sz="2215"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215"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人間性等</a:t>
            </a:r>
          </a:p>
        </p:txBody>
      </p:sp>
      <p:sp>
        <p:nvSpPr>
          <p:cNvPr id="19" name="テキスト ボックス 18"/>
          <p:cNvSpPr txBox="1"/>
          <p:nvPr/>
        </p:nvSpPr>
        <p:spPr>
          <a:xfrm>
            <a:off x="1979719" y="3434726"/>
            <a:ext cx="4447475" cy="584476"/>
          </a:xfrm>
          <a:prstGeom prst="rect">
            <a:avLst/>
          </a:prstGeom>
          <a:solidFill>
            <a:schemeClr val="bg1">
              <a:alpha val="80000"/>
            </a:schemeClr>
          </a:solidFill>
        </p:spPr>
        <p:txBody>
          <a:bodyPr wrap="square" lIns="72157" tIns="36110" rIns="72157" bIns="36110" rtlCol="0">
            <a:spAutoFit/>
          </a:bodyPr>
          <a:lstStyle/>
          <a:p>
            <a:pPr algn="ctr" defTabSz="721980"/>
            <a:r>
              <a:rPr kumimoji="1" lang="ja-JP" altLang="en-US" sz="1662" u="sng" dirty="0">
                <a:solidFill>
                  <a:srgbClr val="000000"/>
                </a:solidFill>
                <a:latin typeface="HGP明朝E" panose="02020900000000000000" pitchFamily="18" charset="-128"/>
                <a:ea typeface="HGP明朝E" panose="02020900000000000000" pitchFamily="18" charset="-128"/>
              </a:rPr>
              <a:t>「確かな学力」「健やかな体」「豊かな心」を</a:t>
            </a:r>
            <a:endParaRPr kumimoji="1" lang="en-US" altLang="ja-JP" sz="1662" u="sng" dirty="0">
              <a:solidFill>
                <a:srgbClr val="000000"/>
              </a:solidFill>
              <a:latin typeface="HGP明朝E" panose="02020900000000000000" pitchFamily="18" charset="-128"/>
              <a:ea typeface="HGP明朝E" panose="02020900000000000000" pitchFamily="18" charset="-128"/>
            </a:endParaRPr>
          </a:p>
          <a:p>
            <a:pPr algn="ctr" defTabSz="721980"/>
            <a:r>
              <a:rPr kumimoji="1" lang="ja-JP" altLang="en-US" sz="1662" u="sng" dirty="0">
                <a:solidFill>
                  <a:srgbClr val="000000"/>
                </a:solidFill>
                <a:latin typeface="HGP明朝E" panose="02020900000000000000" pitchFamily="18" charset="-128"/>
                <a:ea typeface="HGP明朝E" panose="02020900000000000000" pitchFamily="18" charset="-128"/>
              </a:rPr>
              <a:t>総合的にとらえて構造化</a:t>
            </a:r>
          </a:p>
        </p:txBody>
      </p:sp>
    </p:spTree>
    <p:extLst>
      <p:ext uri="{BB962C8B-B14F-4D97-AF65-F5344CB8AC3E}">
        <p14:creationId xmlns:p14="http://schemas.microsoft.com/office/powerpoint/2010/main" val="64207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2790C-0AEC-47EE-8C54-0C542C3C94AB}"/>
              </a:ext>
            </a:extLst>
          </p:cNvPr>
          <p:cNvSpPr>
            <a:spLocks noGrp="1"/>
          </p:cNvSpPr>
          <p:nvPr>
            <p:ph type="title"/>
          </p:nvPr>
        </p:nvSpPr>
        <p:spPr>
          <a:xfrm>
            <a:off x="467544" y="1628800"/>
            <a:ext cx="8424936" cy="1944216"/>
          </a:xfrm>
        </p:spPr>
        <p:txBody>
          <a:bodyPr>
            <a:normAutofit fontScale="90000"/>
          </a:bodyPr>
          <a:lstStyle/>
          <a:p>
            <a:pPr algn="l"/>
            <a:r>
              <a:rPr lang="en-US" altLang="ja-JP" sz="5300" dirty="0">
                <a:solidFill>
                  <a:schemeClr val="tx1"/>
                </a:solidFill>
                <a:latin typeface="HGP創英角ｺﾞｼｯｸUB" panose="020B0900000000000000" pitchFamily="50" charset="-128"/>
                <a:ea typeface="HGP創英角ｺﾞｼｯｸUB" panose="020B0900000000000000" pitchFamily="50" charset="-128"/>
              </a:rPr>
              <a:t>(3)</a:t>
            </a:r>
            <a:r>
              <a:rPr kumimoji="1" lang="ja-JP" altLang="en-US" sz="5300" dirty="0">
                <a:solidFill>
                  <a:schemeClr val="tx1"/>
                </a:solidFill>
                <a:latin typeface="HGP創英角ｺﾞｼｯｸUB" panose="020B0900000000000000" pitchFamily="50" charset="-128"/>
                <a:ea typeface="HGP創英角ｺﾞｼｯｸUB" panose="020B0900000000000000" pitchFamily="50" charset="-128"/>
              </a:rPr>
              <a:t>どのように学ぶか</a:t>
            </a:r>
            <a:br>
              <a:rPr kumimoji="1" lang="en-US" altLang="ja-JP" sz="5300" dirty="0">
                <a:solidFill>
                  <a:schemeClr val="tx1"/>
                </a:solidFill>
                <a:latin typeface="HGP創英角ｺﾞｼｯｸUB" panose="020B0900000000000000" pitchFamily="50" charset="-128"/>
                <a:ea typeface="HGP創英角ｺﾞｼｯｸUB" panose="020B0900000000000000" pitchFamily="50" charset="-128"/>
              </a:rPr>
            </a:br>
            <a:r>
              <a:rPr kumimoji="1" lang="ja-JP" altLang="en-US" sz="5300" dirty="0">
                <a:solidFill>
                  <a:schemeClr val="tx1"/>
                </a:solidFill>
                <a:latin typeface="HGP創英角ｺﾞｼｯｸUB" panose="020B0900000000000000" pitchFamily="50" charset="-128"/>
                <a:ea typeface="HGP創英角ｺﾞｼｯｸUB" panose="020B0900000000000000" pitchFamily="50" charset="-128"/>
              </a:rPr>
              <a:t>　</a:t>
            </a:r>
            <a:r>
              <a:rPr kumimoji="1" lang="ja-JP" altLang="en-US" sz="4000" dirty="0" err="1">
                <a:solidFill>
                  <a:schemeClr val="tx1"/>
                </a:solidFill>
                <a:latin typeface="HGP創英角ｺﾞｼｯｸUB" panose="020B0900000000000000" pitchFamily="50" charset="-128"/>
                <a:ea typeface="HGP創英角ｺﾞｼｯｸUB" panose="020B0900000000000000" pitchFamily="50" charset="-128"/>
              </a:rPr>
              <a:t>ー</a:t>
            </a:r>
            <a:r>
              <a:rPr kumimoji="1" lang="ja-JP" altLang="en-US" sz="4000" dirty="0">
                <a:solidFill>
                  <a:schemeClr val="tx1"/>
                </a:solidFill>
                <a:latin typeface="HGP創英角ｺﾞｼｯｸUB" panose="020B0900000000000000" pitchFamily="50" charset="-128"/>
                <a:ea typeface="HGP創英角ｺﾞｼｯｸUB" panose="020B0900000000000000" pitchFamily="50" charset="-128"/>
              </a:rPr>
              <a:t>主体的・対話的で深い学び（アクティブ・　</a:t>
            </a:r>
            <a:br>
              <a:rPr kumimoji="1" lang="en-US" altLang="ja-JP" sz="4000" dirty="0">
                <a:solidFill>
                  <a:schemeClr val="tx1"/>
                </a:solidFill>
                <a:latin typeface="HGP創英角ｺﾞｼｯｸUB" panose="020B0900000000000000" pitchFamily="50" charset="-128"/>
                <a:ea typeface="HGP創英角ｺﾞｼｯｸUB" panose="020B0900000000000000" pitchFamily="50" charset="-128"/>
              </a:rPr>
            </a:br>
            <a:r>
              <a:rPr kumimoji="1" lang="ja-JP" altLang="en-US" sz="4000" dirty="0">
                <a:solidFill>
                  <a:schemeClr val="tx1"/>
                </a:solidFill>
                <a:latin typeface="HGP創英角ｺﾞｼｯｸUB" panose="020B0900000000000000" pitchFamily="50" charset="-128"/>
                <a:ea typeface="HGP創英角ｺﾞｼｯｸUB" panose="020B0900000000000000" pitchFamily="50" charset="-128"/>
              </a:rPr>
              <a:t>　　  ラーニングの視点からの授業改善）</a:t>
            </a:r>
            <a:r>
              <a:rPr kumimoji="1" lang="ja-JP" altLang="en-US" sz="4000" dirty="0" err="1">
                <a:solidFill>
                  <a:schemeClr val="tx1"/>
                </a:solidFill>
                <a:latin typeface="HGP創英角ｺﾞｼｯｸUB" panose="020B0900000000000000" pitchFamily="50" charset="-128"/>
                <a:ea typeface="HGP創英角ｺﾞｼｯｸUB" panose="020B0900000000000000" pitchFamily="50" charset="-128"/>
              </a:rPr>
              <a:t>ー</a:t>
            </a:r>
            <a:endParaRPr kumimoji="1" lang="ja-JP" altLang="en-US" sz="4000"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600941959"/>
      </p:ext>
    </p:extLst>
  </p:cSld>
  <p:clrMapOvr>
    <a:masterClrMapping/>
  </p:clrMapOvr>
</p:sld>
</file>

<file path=ppt/theme/theme1.xml><?xml version="1.0" encoding="utf-8"?>
<a:theme xmlns:a="http://schemas.openxmlformats.org/drawingml/2006/main" name="20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TM03457491[[fn=メトロポリタン]]</Template>
  <TotalTime>4023</TotalTime>
  <Words>857</Words>
  <Application>Microsoft Office PowerPoint</Application>
  <PresentationFormat>画面に合わせる (4:3)</PresentationFormat>
  <Paragraphs>248</Paragraphs>
  <Slides>19</Slides>
  <Notes>19</Notes>
  <HiddenSlides>0</HiddenSlides>
  <MMClips>0</MMClips>
  <ScaleCrop>false</ScaleCrop>
  <HeadingPairs>
    <vt:vector size="6" baseType="variant">
      <vt:variant>
        <vt:lpstr>使用されているフォント</vt:lpstr>
      </vt:variant>
      <vt:variant>
        <vt:i4>16</vt:i4>
      </vt:variant>
      <vt:variant>
        <vt:lpstr>テーマ</vt:lpstr>
      </vt:variant>
      <vt:variant>
        <vt:i4>2</vt:i4>
      </vt:variant>
      <vt:variant>
        <vt:lpstr>スライド タイトル</vt:lpstr>
      </vt:variant>
      <vt:variant>
        <vt:i4>19</vt:i4>
      </vt:variant>
    </vt:vector>
  </HeadingPairs>
  <TitlesOfParts>
    <vt:vector size="37" baseType="lpstr">
      <vt:lpstr>AR P丸ゴシック体E</vt:lpstr>
      <vt:lpstr>ＤＦ特太ゴシック体</vt:lpstr>
      <vt:lpstr>ＤＨＰ特太ゴシック体</vt:lpstr>
      <vt:lpstr>ＤＨＰ平成ゴシックW5</vt:lpstr>
      <vt:lpstr>HGPｺﾞｼｯｸM</vt:lpstr>
      <vt:lpstr>HGP創英角ｺﾞｼｯｸUB</vt:lpstr>
      <vt:lpstr>HGP明朝B</vt:lpstr>
      <vt:lpstr>HGP明朝E</vt:lpstr>
      <vt:lpstr>HG丸ｺﾞｼｯｸM-PRO</vt:lpstr>
      <vt:lpstr>HG創英角ｺﾞｼｯｸUB</vt:lpstr>
      <vt:lpstr>Meiryo UI</vt:lpstr>
      <vt:lpstr>ＭＳ Ｐゴシック</vt:lpstr>
      <vt:lpstr>メイリオ</vt:lpstr>
      <vt:lpstr>Arial</vt:lpstr>
      <vt:lpstr>Calibri</vt:lpstr>
      <vt:lpstr>Wingdings</vt:lpstr>
      <vt:lpstr>20_blank</vt:lpstr>
      <vt:lpstr>blank</vt:lpstr>
      <vt:lpstr>学習指導要領改訂のポイント  【総則】</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(3)どのように学ぶか 　ー主体的・対話的で深い学び（アクティブ・　 　　  ラーニングの視点からの授業改善）ー</vt:lpstr>
      <vt:lpstr>PowerPoint プレゼンテーション</vt:lpstr>
      <vt:lpstr>PowerPoint プレゼンテーション</vt:lpstr>
      <vt:lpstr>PowerPoint プレゼンテーション</vt:lpstr>
      <vt:lpstr>(4)カリキュラム・マネジメント 　ー教育課程を軸とした学校教育の改善・充実ー</vt:lpstr>
      <vt:lpstr>PowerPoint プレゼンテーション</vt:lpstr>
      <vt:lpstr>(5)何を学ぶか 　　ー具体的な教育内容の改善・充実ー</vt:lpstr>
      <vt:lpstr>PowerPoint プレゼンテーション</vt:lpstr>
      <vt:lpstr>(6)何が身に付いたか 　　ー学習評価の充実ー</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指導主事等研究協議会</dc:title>
  <dc:creator>川越 政紀</dc:creator>
  <cp:lastModifiedBy>小松 宏</cp:lastModifiedBy>
  <cp:revision>347</cp:revision>
  <cp:lastPrinted>2018-08-22T08:35:46Z</cp:lastPrinted>
  <dcterms:created xsi:type="dcterms:W3CDTF">2016-07-07T00:20:36Z</dcterms:created>
  <dcterms:modified xsi:type="dcterms:W3CDTF">2018-08-22T23:13:48Z</dcterms:modified>
</cp:coreProperties>
</file>