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sldx" ContentType="application/vnd.openxmlformats-officedocument.presentationml.slide"/>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52" r:id="rId1"/>
    <p:sldMasterId id="2147490495" r:id="rId2"/>
    <p:sldMasterId id="2147490733" r:id="rId3"/>
    <p:sldMasterId id="2147491779" r:id="rId4"/>
    <p:sldMasterId id="2147491970" r:id="rId5"/>
    <p:sldMasterId id="2147492092" r:id="rId6"/>
    <p:sldMasterId id="2147492104" r:id="rId7"/>
  </p:sldMasterIdLst>
  <p:notesMasterIdLst>
    <p:notesMasterId r:id="rId31"/>
  </p:notesMasterIdLst>
  <p:handoutMasterIdLst>
    <p:handoutMasterId r:id="rId32"/>
  </p:handoutMasterIdLst>
  <p:sldIdLst>
    <p:sldId id="1819" r:id="rId8"/>
    <p:sldId id="1820" r:id="rId9"/>
    <p:sldId id="1821" r:id="rId10"/>
    <p:sldId id="1822" r:id="rId11"/>
    <p:sldId id="1862" r:id="rId12"/>
    <p:sldId id="1823" r:id="rId13"/>
    <p:sldId id="1824" r:id="rId14"/>
    <p:sldId id="1825" r:id="rId15"/>
    <p:sldId id="1863" r:id="rId16"/>
    <p:sldId id="1864" r:id="rId17"/>
    <p:sldId id="1865" r:id="rId18"/>
    <p:sldId id="1866" r:id="rId19"/>
    <p:sldId id="1867" r:id="rId20"/>
    <p:sldId id="1868" r:id="rId21"/>
    <p:sldId id="1869" r:id="rId22"/>
    <p:sldId id="1812" r:id="rId23"/>
    <p:sldId id="1809" r:id="rId24"/>
    <p:sldId id="1814" r:id="rId25"/>
    <p:sldId id="1813" r:id="rId26"/>
    <p:sldId id="1815" r:id="rId27"/>
    <p:sldId id="1816" r:id="rId28"/>
    <p:sldId id="1817" r:id="rId29"/>
    <p:sldId id="1818" r:id="rId30"/>
  </p:sldIdLst>
  <p:sldSz cx="9904413" cy="6858000"/>
  <p:notesSz cx="6807200" cy="9945688"/>
  <p:defaultTextStyle>
    <a:defPPr>
      <a:defRPr lang="ja-JP"/>
    </a:defPPr>
    <a:lvl1pPr algn="ctr" rtl="0" fontAlgn="base">
      <a:spcBef>
        <a:spcPct val="0"/>
      </a:spcBef>
      <a:spcAft>
        <a:spcPct val="0"/>
      </a:spcAft>
      <a:defRPr kumimoji="1" sz="2000" kern="1200">
        <a:solidFill>
          <a:schemeClr val="tx1"/>
        </a:solidFill>
        <a:latin typeface="Arial" charset="0"/>
        <a:ea typeface="ＭＳ Ｐゴシック" pitchFamily="50" charset="-128"/>
        <a:cs typeface="+mn-cs"/>
      </a:defRPr>
    </a:lvl1pPr>
    <a:lvl2pPr marL="452398" indent="1588" algn="ctr" rtl="0" fontAlgn="base">
      <a:spcBef>
        <a:spcPct val="0"/>
      </a:spcBef>
      <a:spcAft>
        <a:spcPct val="0"/>
      </a:spcAft>
      <a:defRPr kumimoji="1" sz="2000" kern="1200">
        <a:solidFill>
          <a:schemeClr val="tx1"/>
        </a:solidFill>
        <a:latin typeface="Arial" charset="0"/>
        <a:ea typeface="ＭＳ Ｐゴシック" pitchFamily="50" charset="-128"/>
        <a:cs typeface="+mn-cs"/>
      </a:defRPr>
    </a:lvl2pPr>
    <a:lvl3pPr marL="906382" indent="3175" algn="ctr" rtl="0" fontAlgn="base">
      <a:spcBef>
        <a:spcPct val="0"/>
      </a:spcBef>
      <a:spcAft>
        <a:spcPct val="0"/>
      </a:spcAft>
      <a:defRPr kumimoji="1" sz="2000" kern="1200">
        <a:solidFill>
          <a:schemeClr val="tx1"/>
        </a:solidFill>
        <a:latin typeface="Arial" charset="0"/>
        <a:ea typeface="ＭＳ Ｐゴシック" pitchFamily="50" charset="-128"/>
        <a:cs typeface="+mn-cs"/>
      </a:defRPr>
    </a:lvl3pPr>
    <a:lvl4pPr marL="1360361" indent="3175" algn="ctr" rtl="0" fontAlgn="base">
      <a:spcBef>
        <a:spcPct val="0"/>
      </a:spcBef>
      <a:spcAft>
        <a:spcPct val="0"/>
      </a:spcAft>
      <a:defRPr kumimoji="1" sz="2000" kern="1200">
        <a:solidFill>
          <a:schemeClr val="tx1"/>
        </a:solidFill>
        <a:latin typeface="Arial" charset="0"/>
        <a:ea typeface="ＭＳ Ｐゴシック" pitchFamily="50" charset="-128"/>
        <a:cs typeface="+mn-cs"/>
      </a:defRPr>
    </a:lvl4pPr>
    <a:lvl5pPr marL="1812760" indent="4762" algn="ctr" rtl="0" fontAlgn="base">
      <a:spcBef>
        <a:spcPct val="0"/>
      </a:spcBef>
      <a:spcAft>
        <a:spcPct val="0"/>
      </a:spcAft>
      <a:defRPr kumimoji="1" sz="2000" kern="1200">
        <a:solidFill>
          <a:schemeClr val="tx1"/>
        </a:solidFill>
        <a:latin typeface="Arial" charset="0"/>
        <a:ea typeface="ＭＳ Ｐゴシック" pitchFamily="50" charset="-128"/>
        <a:cs typeface="+mn-cs"/>
      </a:defRPr>
    </a:lvl5pPr>
    <a:lvl6pPr marL="2277810" algn="l" defTabSz="911125" rtl="0" eaLnBrk="1" latinLnBrk="0" hangingPunct="1">
      <a:defRPr kumimoji="1" sz="2000" kern="1200">
        <a:solidFill>
          <a:schemeClr val="tx1"/>
        </a:solidFill>
        <a:latin typeface="Arial" charset="0"/>
        <a:ea typeface="ＭＳ Ｐゴシック" pitchFamily="50" charset="-128"/>
        <a:cs typeface="+mn-cs"/>
      </a:defRPr>
    </a:lvl6pPr>
    <a:lvl7pPr marL="2733377" algn="l" defTabSz="911125" rtl="0" eaLnBrk="1" latinLnBrk="0" hangingPunct="1">
      <a:defRPr kumimoji="1" sz="2000" kern="1200">
        <a:solidFill>
          <a:schemeClr val="tx1"/>
        </a:solidFill>
        <a:latin typeface="Arial" charset="0"/>
        <a:ea typeface="ＭＳ Ｐゴシック" pitchFamily="50" charset="-128"/>
        <a:cs typeface="+mn-cs"/>
      </a:defRPr>
    </a:lvl7pPr>
    <a:lvl8pPr marL="3188938" algn="l" defTabSz="911125" rtl="0" eaLnBrk="1" latinLnBrk="0" hangingPunct="1">
      <a:defRPr kumimoji="1" sz="2000" kern="1200">
        <a:solidFill>
          <a:schemeClr val="tx1"/>
        </a:solidFill>
        <a:latin typeface="Arial" charset="0"/>
        <a:ea typeface="ＭＳ Ｐゴシック" pitchFamily="50" charset="-128"/>
        <a:cs typeface="+mn-cs"/>
      </a:defRPr>
    </a:lvl8pPr>
    <a:lvl9pPr marL="3644497" algn="l" defTabSz="911125" rtl="0" eaLnBrk="1" latinLnBrk="0" hangingPunct="1">
      <a:defRPr kumimoji="1" sz="2000" kern="1200">
        <a:solidFill>
          <a:schemeClr val="tx1"/>
        </a:solidFill>
        <a:latin typeface="Arial" charset="0"/>
        <a:ea typeface="ＭＳ Ｐゴシック" pitchFamily="50" charset="-128"/>
        <a:cs typeface="+mn-cs"/>
      </a:defRPr>
    </a:lvl9pPr>
  </p:defaultTextStyle>
  <p:extLst>
    <p:ext uri="{EFAFB233-063F-42B5-8137-9DF3F51BA10A}">
      <p15:sldGuideLst xmlns:p15="http://schemas.microsoft.com/office/powerpoint/2012/main">
        <p15:guide id="1" orient="horz" pos="2115" userDrawn="1">
          <p15:clr>
            <a:srgbClr val="A4A3A4"/>
          </p15:clr>
        </p15:guide>
        <p15:guide id="2" pos="3120" userDrawn="1">
          <p15:clr>
            <a:srgbClr val="A4A3A4"/>
          </p15:clr>
        </p15:guide>
      </p15:sldGuideLst>
    </p:ext>
    <p:ext uri="{2D200454-40CA-4A62-9FC3-DE9A4176ACB9}">
      <p15:notesGuideLst xmlns:p15="http://schemas.microsoft.com/office/powerpoint/2012/main">
        <p15:guide id="1" orient="horz" pos="3134" userDrawn="1">
          <p15:clr>
            <a:srgbClr val="A4A3A4"/>
          </p15:clr>
        </p15:guide>
        <p15:guide id="2" pos="214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indows ユーザー" initials="Wユ" lastIdx="0" clrIdx="0"/>
  <p:cmAuthor id="1" name="永野 一美" initials="永野" lastIdx="1" clrIdx="1">
    <p:extLst>
      <p:ext uri="{19B8F6BF-5375-455C-9EA6-DF929625EA0E}">
        <p15:presenceInfo xmlns:p15="http://schemas.microsoft.com/office/powerpoint/2012/main" userId="S-1-5-21-1313634029-150385940-361892042-3725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3300"/>
    <a:srgbClr val="0000FF"/>
    <a:srgbClr val="3399FF"/>
    <a:srgbClr val="CCFF99"/>
    <a:srgbClr val="CCFFFF"/>
    <a:srgbClr val="FFFF99"/>
    <a:srgbClr val="FF9933"/>
    <a:srgbClr val="CCFFCC"/>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67" autoAdjust="0"/>
    <p:restoredTop sz="78058" autoAdjust="0"/>
  </p:normalViewPr>
  <p:slideViewPr>
    <p:cSldViewPr snapToGrid="0">
      <p:cViewPr varScale="1">
        <p:scale>
          <a:sx n="49" d="100"/>
          <a:sy n="49" d="100"/>
        </p:scale>
        <p:origin x="1636" y="48"/>
      </p:cViewPr>
      <p:guideLst>
        <p:guide orient="horz" pos="2115"/>
        <p:guide pos="3120"/>
      </p:guideLst>
    </p:cSldViewPr>
  </p:slideViewPr>
  <p:outlineViewPr>
    <p:cViewPr>
      <p:scale>
        <a:sx n="33" d="100"/>
        <a:sy n="33" d="100"/>
      </p:scale>
      <p:origin x="0" y="0"/>
    </p:cViewPr>
  </p:outlineViewPr>
  <p:notesTextViewPr>
    <p:cViewPr>
      <p:scale>
        <a:sx n="150" d="100"/>
        <a:sy n="150" d="100"/>
      </p:scale>
      <p:origin x="0" y="0"/>
    </p:cViewPr>
  </p:notesTextViewPr>
  <p:sorterViewPr>
    <p:cViewPr>
      <p:scale>
        <a:sx n="125" d="100"/>
        <a:sy n="125" d="100"/>
      </p:scale>
      <p:origin x="0" y="0"/>
    </p:cViewPr>
  </p:sorterViewPr>
  <p:notesViewPr>
    <p:cSldViewPr snapToGrid="0">
      <p:cViewPr>
        <p:scale>
          <a:sx n="92" d="100"/>
          <a:sy n="92" d="100"/>
        </p:scale>
        <p:origin x="2520" y="-1080"/>
      </p:cViewPr>
      <p:guideLst>
        <p:guide orient="horz" pos="3134"/>
        <p:guide pos="214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21" Type="http://schemas.openxmlformats.org/officeDocument/2006/relationships/slide" Target="slides/slide14.xml"/><Relationship Id="rId34"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viewProps" Target="viewProps.xml"/><Relationship Id="rId8" Type="http://schemas.openxmlformats.org/officeDocument/2006/relationships/slide" Target="slides/slide1.xml"/><Relationship Id="rId3" Type="http://schemas.openxmlformats.org/officeDocument/2006/relationships/slideMaster" Target="slideMasters/slideMaster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2786" name="Rectangle 2"/>
          <p:cNvSpPr>
            <a:spLocks noGrp="1" noChangeArrowheads="1"/>
          </p:cNvSpPr>
          <p:nvPr>
            <p:ph type="hdr" sz="quarter"/>
          </p:nvPr>
        </p:nvSpPr>
        <p:spPr bwMode="auto">
          <a:xfrm>
            <a:off x="17" y="18"/>
            <a:ext cx="2950376" cy="4976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68" tIns="46035" rIns="92068" bIns="46035" numCol="1" anchor="t" anchorCtr="0" compatLnSpc="1">
            <a:prstTxWarp prst="textNoShape">
              <a:avLst/>
            </a:prstTxWarp>
          </a:bodyPr>
          <a:lstStyle>
            <a:lvl1pPr algn="l">
              <a:defRPr sz="1300">
                <a:ea typeface="ＭＳ Ｐゴシック" pitchFamily="50" charset="-128"/>
              </a:defRPr>
            </a:lvl1pPr>
          </a:lstStyle>
          <a:p>
            <a:pPr>
              <a:defRPr/>
            </a:pPr>
            <a:endParaRPr lang="en-US" altLang="ja-JP"/>
          </a:p>
        </p:txBody>
      </p:sp>
      <p:sp>
        <p:nvSpPr>
          <p:cNvPr id="502787" name="Rectangle 3"/>
          <p:cNvSpPr>
            <a:spLocks noGrp="1" noChangeArrowheads="1"/>
          </p:cNvSpPr>
          <p:nvPr>
            <p:ph type="dt" sz="quarter" idx="1"/>
          </p:nvPr>
        </p:nvSpPr>
        <p:spPr bwMode="auto">
          <a:xfrm>
            <a:off x="3855223" y="18"/>
            <a:ext cx="2950375" cy="4976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68" tIns="46035" rIns="92068" bIns="46035" numCol="1" anchor="t" anchorCtr="0" compatLnSpc="1">
            <a:prstTxWarp prst="textNoShape">
              <a:avLst/>
            </a:prstTxWarp>
          </a:bodyPr>
          <a:lstStyle>
            <a:lvl1pPr algn="r">
              <a:defRPr sz="1300">
                <a:ea typeface="ＭＳ Ｐゴシック" pitchFamily="50" charset="-128"/>
              </a:defRPr>
            </a:lvl1pPr>
          </a:lstStyle>
          <a:p>
            <a:pPr>
              <a:defRPr/>
            </a:pPr>
            <a:endParaRPr lang="en-US" altLang="ja-JP"/>
          </a:p>
        </p:txBody>
      </p:sp>
      <p:sp>
        <p:nvSpPr>
          <p:cNvPr id="502788" name="Rectangle 4"/>
          <p:cNvSpPr>
            <a:spLocks noGrp="1" noChangeArrowheads="1"/>
          </p:cNvSpPr>
          <p:nvPr>
            <p:ph type="ftr" sz="quarter" idx="2"/>
          </p:nvPr>
        </p:nvSpPr>
        <p:spPr bwMode="auto">
          <a:xfrm>
            <a:off x="17" y="9446416"/>
            <a:ext cx="2950376" cy="4976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68" tIns="46035" rIns="92068" bIns="46035" numCol="1" anchor="b" anchorCtr="0" compatLnSpc="1">
            <a:prstTxWarp prst="textNoShape">
              <a:avLst/>
            </a:prstTxWarp>
          </a:bodyPr>
          <a:lstStyle>
            <a:lvl1pPr algn="l">
              <a:defRPr sz="1300">
                <a:ea typeface="ＭＳ Ｐゴシック" pitchFamily="50" charset="-128"/>
              </a:defRPr>
            </a:lvl1pPr>
          </a:lstStyle>
          <a:p>
            <a:pPr>
              <a:defRPr/>
            </a:pPr>
            <a:endParaRPr lang="en-US" altLang="ja-JP"/>
          </a:p>
        </p:txBody>
      </p:sp>
      <p:sp>
        <p:nvSpPr>
          <p:cNvPr id="502789" name="Rectangle 5"/>
          <p:cNvSpPr>
            <a:spLocks noGrp="1" noChangeArrowheads="1"/>
          </p:cNvSpPr>
          <p:nvPr>
            <p:ph type="sldNum" sz="quarter" idx="3"/>
          </p:nvPr>
        </p:nvSpPr>
        <p:spPr bwMode="auto">
          <a:xfrm>
            <a:off x="3855223" y="9446416"/>
            <a:ext cx="2950375" cy="4976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68" tIns="46035" rIns="92068" bIns="46035" numCol="1" anchor="b" anchorCtr="0" compatLnSpc="1">
            <a:prstTxWarp prst="textNoShape">
              <a:avLst/>
            </a:prstTxWarp>
          </a:bodyPr>
          <a:lstStyle>
            <a:lvl1pPr algn="r">
              <a:defRPr sz="1300">
                <a:ea typeface="ＭＳ Ｐゴシック" pitchFamily="50" charset="-128"/>
              </a:defRPr>
            </a:lvl1pPr>
          </a:lstStyle>
          <a:p>
            <a:pPr>
              <a:defRPr/>
            </a:pPr>
            <a:fld id="{2AE8420C-1598-4F17-951C-E03368629D13}" type="slidenum">
              <a:rPr lang="en-US" altLang="ja-JP"/>
              <a:pPr>
                <a:defRPr/>
              </a:pPr>
              <a:t>‹#›</a:t>
            </a:fld>
            <a:endParaRPr lang="en-US" altLang="ja-JP"/>
          </a:p>
        </p:txBody>
      </p:sp>
    </p:spTree>
    <p:extLst>
      <p:ext uri="{BB962C8B-B14F-4D97-AF65-F5344CB8AC3E}">
        <p14:creationId xmlns:p14="http://schemas.microsoft.com/office/powerpoint/2010/main" val="30048839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17" y="18"/>
            <a:ext cx="2950376" cy="4976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68" tIns="46035" rIns="92068" bIns="46035" numCol="1" anchor="t" anchorCtr="0" compatLnSpc="1">
            <a:prstTxWarp prst="textNoShape">
              <a:avLst/>
            </a:prstTxWarp>
          </a:bodyPr>
          <a:lstStyle>
            <a:lvl1pPr algn="l">
              <a:defRPr sz="1300">
                <a:ea typeface="ＭＳ Ｐゴシック" pitchFamily="50" charset="-128"/>
              </a:defRPr>
            </a:lvl1pPr>
          </a:lstStyle>
          <a:p>
            <a:pPr>
              <a:defRPr/>
            </a:pPr>
            <a:endParaRPr lang="en-US" altLang="ja-JP"/>
          </a:p>
        </p:txBody>
      </p:sp>
      <p:sp>
        <p:nvSpPr>
          <p:cNvPr id="18436" name="Rectangle 4"/>
          <p:cNvSpPr>
            <a:spLocks noGrp="1" noRot="1" noChangeAspect="1" noChangeArrowheads="1" noTextEdit="1"/>
          </p:cNvSpPr>
          <p:nvPr>
            <p:ph type="sldImg" idx="2"/>
          </p:nvPr>
        </p:nvSpPr>
        <p:spPr bwMode="auto">
          <a:xfrm>
            <a:off x="711200" y="742950"/>
            <a:ext cx="5384800" cy="373062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80249" y="4724008"/>
            <a:ext cx="5446723" cy="44759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68" tIns="46035" rIns="92068" bIns="46035"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5126" name="Rectangle 6"/>
          <p:cNvSpPr>
            <a:spLocks noGrp="1" noChangeArrowheads="1"/>
          </p:cNvSpPr>
          <p:nvPr>
            <p:ph type="ftr" sz="quarter" idx="4"/>
          </p:nvPr>
        </p:nvSpPr>
        <p:spPr bwMode="auto">
          <a:xfrm>
            <a:off x="17" y="9446416"/>
            <a:ext cx="2950376" cy="4976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68" tIns="46035" rIns="92068" bIns="46035" numCol="1" anchor="b" anchorCtr="0" compatLnSpc="1">
            <a:prstTxWarp prst="textNoShape">
              <a:avLst/>
            </a:prstTxWarp>
          </a:bodyPr>
          <a:lstStyle>
            <a:lvl1pPr algn="l">
              <a:defRPr sz="1300">
                <a:ea typeface="ＭＳ Ｐゴシック" pitchFamily="50" charset="-128"/>
              </a:defRPr>
            </a:lvl1pPr>
          </a:lstStyle>
          <a:p>
            <a:pPr>
              <a:defRPr/>
            </a:pPr>
            <a:endParaRPr lang="en-US" altLang="ja-JP"/>
          </a:p>
        </p:txBody>
      </p:sp>
      <p:sp>
        <p:nvSpPr>
          <p:cNvPr id="5127" name="Rectangle 7"/>
          <p:cNvSpPr>
            <a:spLocks noGrp="1" noChangeArrowheads="1"/>
          </p:cNvSpPr>
          <p:nvPr>
            <p:ph type="sldNum" sz="quarter" idx="5"/>
          </p:nvPr>
        </p:nvSpPr>
        <p:spPr bwMode="auto">
          <a:xfrm>
            <a:off x="3855223" y="9446416"/>
            <a:ext cx="2950375" cy="4976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68" tIns="46035" rIns="92068" bIns="46035" numCol="1" anchor="b" anchorCtr="0" compatLnSpc="1">
            <a:prstTxWarp prst="textNoShape">
              <a:avLst/>
            </a:prstTxWarp>
          </a:bodyPr>
          <a:lstStyle>
            <a:lvl1pPr algn="r">
              <a:defRPr sz="1300">
                <a:ea typeface="ＭＳ Ｐゴシック" pitchFamily="50" charset="-128"/>
              </a:defRPr>
            </a:lvl1pPr>
          </a:lstStyle>
          <a:p>
            <a:pPr>
              <a:defRPr/>
            </a:pPr>
            <a:fld id="{79321458-AE80-42EB-9321-7660BF008A3F}" type="slidenum">
              <a:rPr lang="en-US" altLang="ja-JP"/>
              <a:pPr>
                <a:defRPr/>
              </a:pPr>
              <a:t>‹#›</a:t>
            </a:fld>
            <a:endParaRPr lang="en-US" altLang="ja-JP"/>
          </a:p>
        </p:txBody>
      </p:sp>
    </p:spTree>
    <p:extLst>
      <p:ext uri="{BB962C8B-B14F-4D97-AF65-F5344CB8AC3E}">
        <p14:creationId xmlns:p14="http://schemas.microsoft.com/office/powerpoint/2010/main" val="2169636802"/>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1pPr>
    <a:lvl2pPr marL="452398"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2pPr>
    <a:lvl3pPr marL="906382"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3pPr>
    <a:lvl4pPr marL="1360361"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4pPr>
    <a:lvl5pPr marL="181276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5pPr>
    <a:lvl6pPr marL="2268465" algn="l" defTabSz="907395" rtl="0" eaLnBrk="1" latinLnBrk="0" hangingPunct="1">
      <a:defRPr kumimoji="1" sz="1200" kern="1200">
        <a:solidFill>
          <a:schemeClr val="tx1"/>
        </a:solidFill>
        <a:latin typeface="+mn-lt"/>
        <a:ea typeface="+mn-ea"/>
        <a:cs typeface="+mn-cs"/>
      </a:defRPr>
    </a:lvl6pPr>
    <a:lvl7pPr marL="2722164" algn="l" defTabSz="907395" rtl="0" eaLnBrk="1" latinLnBrk="0" hangingPunct="1">
      <a:defRPr kumimoji="1" sz="1200" kern="1200">
        <a:solidFill>
          <a:schemeClr val="tx1"/>
        </a:solidFill>
        <a:latin typeface="+mn-lt"/>
        <a:ea typeface="+mn-ea"/>
        <a:cs typeface="+mn-cs"/>
      </a:defRPr>
    </a:lvl7pPr>
    <a:lvl8pPr marL="3175854" algn="l" defTabSz="907395" rtl="0" eaLnBrk="1" latinLnBrk="0" hangingPunct="1">
      <a:defRPr kumimoji="1" sz="1200" kern="1200">
        <a:solidFill>
          <a:schemeClr val="tx1"/>
        </a:solidFill>
        <a:latin typeface="+mn-lt"/>
        <a:ea typeface="+mn-ea"/>
        <a:cs typeface="+mn-cs"/>
      </a:defRPr>
    </a:lvl8pPr>
    <a:lvl9pPr marL="3629563" algn="l" defTabSz="907395"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1200" y="742950"/>
            <a:ext cx="5384800" cy="3730625"/>
          </a:xfrm>
        </p:spPr>
      </p:sp>
      <p:sp>
        <p:nvSpPr>
          <p:cNvPr id="3" name="ノート プレースホルダー 2"/>
          <p:cNvSpPr>
            <a:spLocks noGrp="1"/>
          </p:cNvSpPr>
          <p:nvPr>
            <p:ph type="body" idx="1"/>
          </p:nvPr>
        </p:nvSpPr>
        <p:spPr/>
        <p:txBody>
          <a:bodyPr/>
          <a:lstStyle/>
          <a:p>
            <a:r>
              <a:rPr kumimoji="1" lang="ja-JP" altLang="en-US" sz="1100" dirty="0">
                <a:latin typeface="+mn-ea"/>
                <a:ea typeface="+mn-ea"/>
              </a:rPr>
              <a:t>　はじめに、「学習評価」について、</a:t>
            </a:r>
            <a:r>
              <a:rPr kumimoji="1" lang="ja-JP" altLang="en-US" sz="1100" kern="1200" dirty="0">
                <a:solidFill>
                  <a:schemeClr val="tx1"/>
                </a:solidFill>
                <a:latin typeface="+mn-ea"/>
                <a:ea typeface="ＭＳ Ｐ明朝" pitchFamily="18" charset="-128"/>
                <a:cs typeface="+mn-cs"/>
              </a:rPr>
              <a:t>高学年の外国語科に絞って説明します。</a:t>
            </a:r>
            <a:endParaRPr kumimoji="1" lang="en-US" altLang="ja-JP" sz="1100" dirty="0">
              <a:latin typeface="+mn-ea"/>
              <a:ea typeface="+mn-ea"/>
            </a:endParaRPr>
          </a:p>
        </p:txBody>
      </p:sp>
      <p:sp>
        <p:nvSpPr>
          <p:cNvPr id="4" name="スライド番号プレースホルダー 3"/>
          <p:cNvSpPr>
            <a:spLocks noGrp="1"/>
          </p:cNvSpPr>
          <p:nvPr>
            <p:ph type="sldNum" sz="quarter" idx="10"/>
          </p:nvPr>
        </p:nvSpPr>
        <p:spPr/>
        <p:txBody>
          <a:bodyPr/>
          <a:lstStyle/>
          <a:p>
            <a:pPr>
              <a:defRPr/>
            </a:pPr>
            <a:fld id="{79321458-AE80-42EB-9321-7660BF008A3F}" type="slidenum">
              <a:rPr lang="en-US" altLang="ja-JP" smtClean="0">
                <a:solidFill>
                  <a:srgbClr val="000000"/>
                </a:solidFill>
              </a:rPr>
              <a:pPr>
                <a:defRPr/>
              </a:pPr>
              <a:t>0</a:t>
            </a:fld>
            <a:endParaRPr lang="en-US" altLang="ja-JP">
              <a:solidFill>
                <a:srgbClr val="000000"/>
              </a:solidFill>
            </a:endParaRPr>
          </a:p>
        </p:txBody>
      </p:sp>
    </p:spTree>
    <p:extLst>
      <p:ext uri="{BB962C8B-B14F-4D97-AF65-F5344CB8AC3E}">
        <p14:creationId xmlns:p14="http://schemas.microsoft.com/office/powerpoint/2010/main" val="32951990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1200" y="742950"/>
            <a:ext cx="5384800" cy="3730625"/>
          </a:xfrm>
        </p:spPr>
      </p:sp>
      <p:sp>
        <p:nvSpPr>
          <p:cNvPr id="3" name="ノート プレースホルダー 2"/>
          <p:cNvSpPr>
            <a:spLocks noGrp="1"/>
          </p:cNvSpPr>
          <p:nvPr>
            <p:ph type="body" idx="1"/>
          </p:nvPr>
        </p:nvSpPr>
        <p:spPr/>
        <p:txBody>
          <a:bodyPr/>
          <a:lstStyle/>
          <a:p>
            <a:r>
              <a:rPr kumimoji="1" lang="ja-JP" altLang="en-US" sz="1050" dirty="0">
                <a:latin typeface="+mj-ea"/>
                <a:ea typeface="+mj-ea"/>
              </a:rPr>
              <a:t>　「知識・技能」の具体的な評価方法としては、ワークシートやチャレンジクイズ、実際に知識や技能を用いる場面を設けるやり取りやインタビューなどが考えられます。</a:t>
            </a:r>
            <a:endParaRPr kumimoji="1" lang="en-US" altLang="ja-JP" sz="1050" dirty="0">
              <a:latin typeface="+mj-ea"/>
              <a:ea typeface="+mj-ea"/>
            </a:endParaRPr>
          </a:p>
          <a:p>
            <a:r>
              <a:rPr kumimoji="1" lang="ja-JP" altLang="en-US" sz="1050" dirty="0">
                <a:latin typeface="+mj-ea"/>
                <a:ea typeface="+mj-ea"/>
              </a:rPr>
              <a:t>　なお、チャレンジクイズについては、講義２のスライドの中でご紹介します。</a:t>
            </a:r>
            <a:endParaRPr kumimoji="1" lang="en-US" altLang="ja-JP" sz="1050" dirty="0">
              <a:latin typeface="+mj-ea"/>
              <a:ea typeface="+mj-ea"/>
            </a:endParaRPr>
          </a:p>
        </p:txBody>
      </p:sp>
      <p:sp>
        <p:nvSpPr>
          <p:cNvPr id="4" name="スライド番号プレースホルダー 3"/>
          <p:cNvSpPr>
            <a:spLocks noGrp="1"/>
          </p:cNvSpPr>
          <p:nvPr>
            <p:ph type="sldNum" sz="quarter" idx="5"/>
          </p:nvPr>
        </p:nvSpPr>
        <p:spPr/>
        <p:txBody>
          <a:bodyPr/>
          <a:lstStyle/>
          <a:p>
            <a:pPr>
              <a:defRPr/>
            </a:pPr>
            <a:fld id="{79321458-AE80-42EB-9321-7660BF008A3F}" type="slidenum">
              <a:rPr lang="en-US" altLang="ja-JP" smtClean="0"/>
              <a:pPr>
                <a:defRPr/>
              </a:pPr>
              <a:t>9</a:t>
            </a:fld>
            <a:endParaRPr lang="en-US" altLang="ja-JP"/>
          </a:p>
        </p:txBody>
      </p:sp>
    </p:spTree>
    <p:extLst>
      <p:ext uri="{BB962C8B-B14F-4D97-AF65-F5344CB8AC3E}">
        <p14:creationId xmlns:p14="http://schemas.microsoft.com/office/powerpoint/2010/main" val="29114543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1200" y="742950"/>
            <a:ext cx="5384800" cy="3730625"/>
          </a:xfrm>
        </p:spPr>
      </p:sp>
      <p:sp>
        <p:nvSpPr>
          <p:cNvPr id="3" name="ノート プレースホルダー 2"/>
          <p:cNvSpPr>
            <a:spLocks noGrp="1"/>
          </p:cNvSpPr>
          <p:nvPr>
            <p:ph type="body" idx="1"/>
          </p:nvPr>
        </p:nvSpPr>
        <p:spPr/>
        <p:txBody>
          <a:bodyPr/>
          <a:lstStyle/>
          <a:p>
            <a:pPr indent="133546"/>
            <a:r>
              <a:rPr kumimoji="1" lang="ja-JP" altLang="en-US" sz="1050" dirty="0">
                <a:latin typeface="+mj-ea"/>
                <a:ea typeface="+mj-ea"/>
              </a:rPr>
              <a:t>次に、「思考・判断・表現」における評価の観点は、ここに示した２点です。</a:t>
            </a:r>
            <a:endParaRPr kumimoji="1" lang="en-US" altLang="ja-JP" sz="1050" dirty="0">
              <a:latin typeface="+mj-ea"/>
              <a:ea typeface="+mj-ea"/>
            </a:endParaRPr>
          </a:p>
        </p:txBody>
      </p:sp>
      <p:sp>
        <p:nvSpPr>
          <p:cNvPr id="4" name="スライド番号プレースホルダー 3"/>
          <p:cNvSpPr>
            <a:spLocks noGrp="1"/>
          </p:cNvSpPr>
          <p:nvPr>
            <p:ph type="sldNum" sz="quarter" idx="5"/>
          </p:nvPr>
        </p:nvSpPr>
        <p:spPr/>
        <p:txBody>
          <a:bodyPr/>
          <a:lstStyle/>
          <a:p>
            <a:pPr>
              <a:defRPr/>
            </a:pPr>
            <a:fld id="{79321458-AE80-42EB-9321-7660BF008A3F}" type="slidenum">
              <a:rPr lang="en-US" altLang="ja-JP" smtClean="0"/>
              <a:pPr>
                <a:defRPr/>
              </a:pPr>
              <a:t>10</a:t>
            </a:fld>
            <a:endParaRPr lang="en-US" altLang="ja-JP"/>
          </a:p>
        </p:txBody>
      </p:sp>
    </p:spTree>
    <p:extLst>
      <p:ext uri="{BB962C8B-B14F-4D97-AF65-F5344CB8AC3E}">
        <p14:creationId xmlns:p14="http://schemas.microsoft.com/office/powerpoint/2010/main" val="19398104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1200" y="742950"/>
            <a:ext cx="5384800" cy="3730625"/>
          </a:xfrm>
        </p:spPr>
      </p:sp>
      <p:sp>
        <p:nvSpPr>
          <p:cNvPr id="3" name="ノート プレースホルダー 2"/>
          <p:cNvSpPr>
            <a:spLocks noGrp="1"/>
          </p:cNvSpPr>
          <p:nvPr>
            <p:ph type="body" idx="1"/>
          </p:nvPr>
        </p:nvSpPr>
        <p:spPr/>
        <p:txBody>
          <a:bodyPr/>
          <a:lstStyle/>
          <a:p>
            <a:pPr defTabSz="915672">
              <a:defRPr/>
            </a:pPr>
            <a:r>
              <a:rPr kumimoji="1" lang="ja-JP" altLang="en-US" sz="1050" dirty="0">
                <a:latin typeface="+mj-ea"/>
                <a:ea typeface="+mj-ea"/>
              </a:rPr>
              <a:t>　「思考・判断・表現」の具体的な評価方法としては、チャレンジクイズ、ペアやグループでの話合い、パフォーマンス評価、作品の制作などが考えられます。</a:t>
            </a:r>
            <a:r>
              <a:rPr kumimoji="0" lang="ja-JP" altLang="en-US" sz="1050" dirty="0">
                <a:solidFill>
                  <a:schemeClr val="bg1"/>
                </a:solidFill>
                <a:latin typeface="+mj-ea"/>
                <a:ea typeface="+mj-ea"/>
              </a:rPr>
              <a:t>詳しくは、後ほど講義１や２のスライドで説明します。</a:t>
            </a:r>
            <a:endParaRPr kumimoji="0" lang="en-US" altLang="ja-JP" sz="1050" dirty="0">
              <a:solidFill>
                <a:schemeClr val="bg1"/>
              </a:solidFill>
              <a:latin typeface="+mj-ea"/>
              <a:ea typeface="+mj-ea"/>
            </a:endParaRPr>
          </a:p>
          <a:p>
            <a:endParaRPr kumimoji="1" lang="en-US" altLang="ja-JP" dirty="0"/>
          </a:p>
        </p:txBody>
      </p:sp>
      <p:sp>
        <p:nvSpPr>
          <p:cNvPr id="4" name="スライド番号プレースホルダー 3"/>
          <p:cNvSpPr>
            <a:spLocks noGrp="1"/>
          </p:cNvSpPr>
          <p:nvPr>
            <p:ph type="sldNum" sz="quarter" idx="5"/>
          </p:nvPr>
        </p:nvSpPr>
        <p:spPr/>
        <p:txBody>
          <a:bodyPr/>
          <a:lstStyle/>
          <a:p>
            <a:pPr>
              <a:defRPr/>
            </a:pPr>
            <a:fld id="{79321458-AE80-42EB-9321-7660BF008A3F}" type="slidenum">
              <a:rPr lang="en-US" altLang="ja-JP" smtClean="0"/>
              <a:pPr>
                <a:defRPr/>
              </a:pPr>
              <a:t>11</a:t>
            </a:fld>
            <a:endParaRPr lang="en-US" altLang="ja-JP"/>
          </a:p>
        </p:txBody>
      </p:sp>
    </p:spTree>
    <p:extLst>
      <p:ext uri="{BB962C8B-B14F-4D97-AF65-F5344CB8AC3E}">
        <p14:creationId xmlns:p14="http://schemas.microsoft.com/office/powerpoint/2010/main" val="27352132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1200" y="742950"/>
            <a:ext cx="5384800" cy="3730625"/>
          </a:xfrm>
        </p:spPr>
      </p:sp>
      <p:sp>
        <p:nvSpPr>
          <p:cNvPr id="3" name="ノート プレースホルダー 2"/>
          <p:cNvSpPr>
            <a:spLocks noGrp="1"/>
          </p:cNvSpPr>
          <p:nvPr>
            <p:ph type="body" idx="1"/>
          </p:nvPr>
        </p:nvSpPr>
        <p:spPr/>
        <p:txBody>
          <a:bodyPr/>
          <a:lstStyle/>
          <a:p>
            <a:r>
              <a:rPr kumimoji="1" lang="ja-JP" altLang="en-US" sz="1050" dirty="0">
                <a:latin typeface="+mj-ea"/>
                <a:ea typeface="+mj-ea"/>
              </a:rPr>
              <a:t>　最後に、「主体的に学習に取り組む態度」</a:t>
            </a:r>
            <a:r>
              <a:rPr kumimoji="1" lang="ja-JP" altLang="en-US" sz="1050" kern="1200" dirty="0">
                <a:solidFill>
                  <a:schemeClr val="tx1"/>
                </a:solidFill>
                <a:latin typeface="+mj-ea"/>
                <a:ea typeface="ＭＳ Ｐ明朝" pitchFamily="18" charset="-128"/>
                <a:cs typeface="+mn-cs"/>
              </a:rPr>
              <a:t>における評価の観点は、ここに示した２点です。</a:t>
            </a:r>
            <a:endParaRPr kumimoji="1" lang="en-US" altLang="ja-JP" sz="1050" dirty="0">
              <a:latin typeface="+mj-ea"/>
              <a:ea typeface="+mj-ea"/>
            </a:endParaRPr>
          </a:p>
        </p:txBody>
      </p:sp>
      <p:sp>
        <p:nvSpPr>
          <p:cNvPr id="4" name="スライド番号プレースホルダー 3"/>
          <p:cNvSpPr>
            <a:spLocks noGrp="1"/>
          </p:cNvSpPr>
          <p:nvPr>
            <p:ph type="sldNum" sz="quarter" idx="5"/>
          </p:nvPr>
        </p:nvSpPr>
        <p:spPr/>
        <p:txBody>
          <a:bodyPr/>
          <a:lstStyle/>
          <a:p>
            <a:pPr>
              <a:defRPr/>
            </a:pPr>
            <a:fld id="{79321458-AE80-42EB-9321-7660BF008A3F}" type="slidenum">
              <a:rPr lang="en-US" altLang="ja-JP" smtClean="0"/>
              <a:pPr>
                <a:defRPr/>
              </a:pPr>
              <a:t>12</a:t>
            </a:fld>
            <a:endParaRPr lang="en-US" altLang="ja-JP"/>
          </a:p>
        </p:txBody>
      </p:sp>
    </p:spTree>
    <p:extLst>
      <p:ext uri="{BB962C8B-B14F-4D97-AF65-F5344CB8AC3E}">
        <p14:creationId xmlns:p14="http://schemas.microsoft.com/office/powerpoint/2010/main" val="11600810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1200" y="742950"/>
            <a:ext cx="5384800" cy="3730625"/>
          </a:xfrm>
        </p:spPr>
      </p:sp>
      <p:sp>
        <p:nvSpPr>
          <p:cNvPr id="3" name="ノート プレースホルダー 2"/>
          <p:cNvSpPr>
            <a:spLocks noGrp="1"/>
          </p:cNvSpPr>
          <p:nvPr>
            <p:ph type="body" idx="1"/>
          </p:nvPr>
        </p:nvSpPr>
        <p:spPr/>
        <p:txBody>
          <a:bodyPr/>
          <a:lstStyle/>
          <a:p>
            <a:r>
              <a:rPr kumimoji="1" lang="ja-JP" altLang="en-US" sz="1050" dirty="0">
                <a:latin typeface="+mj-ea"/>
                <a:ea typeface="+mj-ea"/>
              </a:rPr>
              <a:t>　「主体的に学習に取り組む態度」の具体的な評価方法としては、授業中の発言や教師による行動観察、児童による自己評価や相互評価等の状況を、教師が評価を行う際に考慮する材料の１つとすることが考えられます。あくまでも材料の１つですので、児童の自己評価や相互評価をそのまま評価として用いることはできません。</a:t>
            </a:r>
            <a:endParaRPr kumimoji="1" lang="en-US" altLang="ja-JP" sz="1050" dirty="0">
              <a:latin typeface="+mj-ea"/>
              <a:ea typeface="+mj-ea"/>
            </a:endParaRPr>
          </a:p>
        </p:txBody>
      </p:sp>
      <p:sp>
        <p:nvSpPr>
          <p:cNvPr id="4" name="スライド番号プレースホルダー 3"/>
          <p:cNvSpPr>
            <a:spLocks noGrp="1"/>
          </p:cNvSpPr>
          <p:nvPr>
            <p:ph type="sldNum" sz="quarter" idx="5"/>
          </p:nvPr>
        </p:nvSpPr>
        <p:spPr/>
        <p:txBody>
          <a:bodyPr/>
          <a:lstStyle/>
          <a:p>
            <a:pPr>
              <a:defRPr/>
            </a:pPr>
            <a:fld id="{79321458-AE80-42EB-9321-7660BF008A3F}" type="slidenum">
              <a:rPr lang="en-US" altLang="ja-JP" smtClean="0"/>
              <a:pPr>
                <a:defRPr/>
              </a:pPr>
              <a:t>13</a:t>
            </a:fld>
            <a:endParaRPr lang="en-US" altLang="ja-JP"/>
          </a:p>
        </p:txBody>
      </p:sp>
    </p:spTree>
    <p:extLst>
      <p:ext uri="{BB962C8B-B14F-4D97-AF65-F5344CB8AC3E}">
        <p14:creationId xmlns:p14="http://schemas.microsoft.com/office/powerpoint/2010/main" val="6608234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1200" y="742950"/>
            <a:ext cx="5384800" cy="3730625"/>
          </a:xfrm>
        </p:spPr>
      </p:sp>
      <p:sp>
        <p:nvSpPr>
          <p:cNvPr id="3" name="ノート プレースホルダー 2"/>
          <p:cNvSpPr>
            <a:spLocks noGrp="1"/>
          </p:cNvSpPr>
          <p:nvPr>
            <p:ph type="body" idx="1"/>
          </p:nvPr>
        </p:nvSpPr>
        <p:spPr/>
        <p:txBody>
          <a:bodyPr/>
          <a:lstStyle/>
          <a:p>
            <a:r>
              <a:rPr kumimoji="1" lang="ja-JP" altLang="en-US" sz="1050" dirty="0">
                <a:latin typeface="+mj-ea"/>
                <a:ea typeface="+mj-ea"/>
              </a:rPr>
              <a:t>　次に、内容のまとまりごとの評価規準の作成についてです。</a:t>
            </a:r>
          </a:p>
        </p:txBody>
      </p:sp>
      <p:sp>
        <p:nvSpPr>
          <p:cNvPr id="4" name="スライド番号プレースホルダー 3"/>
          <p:cNvSpPr>
            <a:spLocks noGrp="1"/>
          </p:cNvSpPr>
          <p:nvPr>
            <p:ph type="sldNum" sz="quarter" idx="10"/>
          </p:nvPr>
        </p:nvSpPr>
        <p:spPr/>
        <p:txBody>
          <a:bodyPr/>
          <a:lstStyle/>
          <a:p>
            <a:pPr defTabSz="913651">
              <a:defRPr/>
            </a:pPr>
            <a:fld id="{79321458-AE80-42EB-9321-7660BF008A3F}" type="slidenum">
              <a:rPr lang="en-US" altLang="ja-JP">
                <a:solidFill>
                  <a:srgbClr val="000000"/>
                </a:solidFill>
              </a:rPr>
              <a:pPr defTabSz="913651">
                <a:defRPr/>
              </a:pPr>
              <a:t>14</a:t>
            </a:fld>
            <a:endParaRPr lang="en-US" altLang="ja-JP">
              <a:solidFill>
                <a:srgbClr val="000000"/>
              </a:solidFill>
            </a:endParaRPr>
          </a:p>
        </p:txBody>
      </p:sp>
    </p:spTree>
    <p:extLst>
      <p:ext uri="{BB962C8B-B14F-4D97-AF65-F5344CB8AC3E}">
        <p14:creationId xmlns:p14="http://schemas.microsoft.com/office/powerpoint/2010/main" val="25992840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スライド イメージ プレースホルダ 1"/>
          <p:cNvSpPr>
            <a:spLocks noGrp="1" noRot="1" noChangeAspect="1" noTextEdit="1"/>
          </p:cNvSpPr>
          <p:nvPr>
            <p:ph type="sldImg"/>
          </p:nvPr>
        </p:nvSpPr>
        <p:spPr bwMode="auto">
          <a:xfrm>
            <a:off x="711200" y="742950"/>
            <a:ext cx="5384800" cy="3730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22696">
              <a:defRPr/>
            </a:pPr>
            <a:r>
              <a:rPr lang="ja-JP" altLang="en-US" sz="1050" dirty="0">
                <a:solidFill>
                  <a:srgbClr val="000000"/>
                </a:solidFill>
                <a:latin typeface="+mj-ea"/>
                <a:ea typeface="+mj-ea"/>
              </a:rPr>
              <a:t>　外国語科の目標は、五つの領域別に設定する目標の実現を目指した指導やその過程を通して一体的に育成することとされています。この「五つの領域」を「内容のまとまり」と呼んでいます。</a:t>
            </a:r>
            <a:endParaRPr lang="en-US" altLang="ja-JP" sz="1050" dirty="0">
              <a:solidFill>
                <a:srgbClr val="000000"/>
              </a:solidFill>
              <a:latin typeface="+mj-ea"/>
              <a:ea typeface="+mj-ea"/>
            </a:endParaRPr>
          </a:p>
          <a:p>
            <a:pPr defTabSz="922696">
              <a:defRPr/>
            </a:pPr>
            <a:endParaRPr lang="ja-JP" altLang="en-US" dirty="0">
              <a:solidFill>
                <a:srgbClr val="000000"/>
              </a:solidFill>
              <a:latin typeface="ＭＳ Ｐ明朝" panose="02020600040205080304" pitchFamily="18" charset="-128"/>
            </a:endParaRPr>
          </a:p>
        </p:txBody>
      </p:sp>
      <p:sp>
        <p:nvSpPr>
          <p:cNvPr id="24580"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8850" indent="-287166"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51835" indent="-230052"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11934" indent="-230052"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73619" indent="-230052"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30545" indent="-230052"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87468" indent="-230052"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44395" indent="-230052"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901320" indent="-230052"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defTabSz="913651" eaLnBrk="1" hangingPunct="1">
              <a:spcBef>
                <a:spcPct val="0"/>
              </a:spcBef>
              <a:defRPr/>
            </a:pPr>
            <a:fld id="{80FFC2E4-3706-48D7-B84C-0036F1A3CA7C}" type="slidenum">
              <a:rPr lang="ja-JP" altLang="en-US">
                <a:solidFill>
                  <a:srgbClr val="000000"/>
                </a:solidFill>
                <a:latin typeface="Times New Roman" panose="02020603050405020304" pitchFamily="18" charset="0"/>
              </a:rPr>
              <a:pPr defTabSz="913651" eaLnBrk="1" hangingPunct="1">
                <a:spcBef>
                  <a:spcPct val="0"/>
                </a:spcBef>
                <a:defRPr/>
              </a:pPr>
              <a:t>15</a:t>
            </a:fld>
            <a:endParaRPr lang="ja-JP" altLang="en-US">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16404829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スライド イメージ プレースホルダ 1"/>
          <p:cNvSpPr>
            <a:spLocks noGrp="1" noRot="1" noChangeAspect="1" noTextEdit="1"/>
          </p:cNvSpPr>
          <p:nvPr>
            <p:ph type="sldImg"/>
          </p:nvPr>
        </p:nvSpPr>
        <p:spPr bwMode="auto">
          <a:xfrm>
            <a:off x="711200" y="742950"/>
            <a:ext cx="5384800" cy="3730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3651">
              <a:defRPr/>
            </a:pPr>
            <a:r>
              <a:rPr lang="ja-JP" altLang="en-US" sz="1050" dirty="0">
                <a:solidFill>
                  <a:srgbClr val="000000"/>
                </a:solidFill>
                <a:latin typeface="+mj-ea"/>
                <a:ea typeface="+mj-ea"/>
              </a:rPr>
              <a:t>　この内容のまとまりごとの目標は、資質・能力の三つの柱を総合的に育成する観点から、それぞれを三つの柱に分けずに、１文ずつの能力記述文で示されています。</a:t>
            </a:r>
            <a:endParaRPr lang="en-US" altLang="ja-JP" sz="1050" dirty="0">
              <a:solidFill>
                <a:srgbClr val="000000"/>
              </a:solidFill>
              <a:latin typeface="+mj-ea"/>
              <a:ea typeface="+mj-ea"/>
            </a:endParaRPr>
          </a:p>
          <a:p>
            <a:pPr defTabSz="913651">
              <a:defRPr/>
            </a:pPr>
            <a:r>
              <a:rPr lang="ja-JP" altLang="en-US" sz="1050" dirty="0">
                <a:solidFill>
                  <a:srgbClr val="000000"/>
                </a:solidFill>
                <a:latin typeface="+mj-ea"/>
                <a:ea typeface="+mj-ea"/>
              </a:rPr>
              <a:t>　なお、「五つの領域別の</a:t>
            </a:r>
            <a:r>
              <a:rPr lang="en-US" altLang="ja-JP" sz="1050" dirty="0">
                <a:solidFill>
                  <a:srgbClr val="000000"/>
                </a:solidFill>
                <a:latin typeface="+mj-ea"/>
                <a:ea typeface="+mj-ea"/>
              </a:rPr>
              <a:t>『</a:t>
            </a:r>
            <a:r>
              <a:rPr lang="ja-JP" altLang="en-US" sz="1050" dirty="0">
                <a:solidFill>
                  <a:srgbClr val="000000"/>
                </a:solidFill>
                <a:latin typeface="+mj-ea"/>
                <a:ea typeface="+mj-ea"/>
              </a:rPr>
              <a:t>学年ごとの目標</a:t>
            </a:r>
            <a:r>
              <a:rPr lang="en-US" altLang="ja-JP" sz="1050" dirty="0">
                <a:solidFill>
                  <a:srgbClr val="000000"/>
                </a:solidFill>
                <a:latin typeface="+mj-ea"/>
                <a:ea typeface="+mj-ea"/>
              </a:rPr>
              <a:t>』</a:t>
            </a:r>
            <a:r>
              <a:rPr lang="ja-JP" altLang="en-US" sz="1050" dirty="0">
                <a:solidFill>
                  <a:srgbClr val="000000"/>
                </a:solidFill>
                <a:latin typeface="+mj-ea"/>
                <a:ea typeface="+mj-ea"/>
              </a:rPr>
              <a:t>」については、中学校や高等学校でも、「ＣＡＮ－ＤＯリスト」形式の学習到達目標として作成・活用されています。</a:t>
            </a:r>
            <a:endParaRPr lang="en-US" altLang="ja-JP" sz="1050" dirty="0">
              <a:solidFill>
                <a:srgbClr val="000000"/>
              </a:solidFill>
              <a:latin typeface="+mj-ea"/>
              <a:ea typeface="+mj-ea"/>
            </a:endParaRPr>
          </a:p>
        </p:txBody>
      </p:sp>
      <p:sp>
        <p:nvSpPr>
          <p:cNvPr id="24580"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8850" indent="-287166"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51835" indent="-230052"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11934" indent="-230052"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73619" indent="-230052"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30545" indent="-230052"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87468" indent="-230052"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44395" indent="-230052"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901320" indent="-230052"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defTabSz="913651" eaLnBrk="1" hangingPunct="1">
              <a:spcBef>
                <a:spcPct val="0"/>
              </a:spcBef>
              <a:defRPr/>
            </a:pPr>
            <a:fld id="{80FFC2E4-3706-48D7-B84C-0036F1A3CA7C}" type="slidenum">
              <a:rPr lang="ja-JP" altLang="en-US">
                <a:solidFill>
                  <a:srgbClr val="000000"/>
                </a:solidFill>
                <a:latin typeface="Times New Roman" panose="02020603050405020304" pitchFamily="18" charset="0"/>
              </a:rPr>
              <a:pPr defTabSz="913651" eaLnBrk="1" hangingPunct="1">
                <a:spcBef>
                  <a:spcPct val="0"/>
                </a:spcBef>
                <a:defRPr/>
              </a:pPr>
              <a:t>16</a:t>
            </a:fld>
            <a:endParaRPr lang="ja-JP" altLang="en-US">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19550151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スライド イメージ プレースホルダ 1"/>
          <p:cNvSpPr>
            <a:spLocks noGrp="1" noRot="1" noChangeAspect="1" noTextEdit="1"/>
          </p:cNvSpPr>
          <p:nvPr>
            <p:ph type="sldImg"/>
          </p:nvPr>
        </p:nvSpPr>
        <p:spPr bwMode="auto">
          <a:xfrm>
            <a:off x="711200" y="742950"/>
            <a:ext cx="5384800" cy="3730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3651">
              <a:defRPr/>
            </a:pPr>
            <a:r>
              <a:rPr lang="ja-JP" altLang="en-US" sz="1050" dirty="0">
                <a:solidFill>
                  <a:srgbClr val="000000"/>
                </a:solidFill>
                <a:latin typeface="+mj-ea"/>
                <a:ea typeface="+mj-ea"/>
              </a:rPr>
              <a:t>　次に、内容のまとまりごとの評価規準の作成及び留意事項についてです。</a:t>
            </a:r>
            <a:endParaRPr lang="en-US" altLang="ja-JP" sz="1050" dirty="0">
              <a:solidFill>
                <a:srgbClr val="000000"/>
              </a:solidFill>
              <a:latin typeface="+mj-ea"/>
              <a:ea typeface="+mj-ea"/>
            </a:endParaRPr>
          </a:p>
          <a:p>
            <a:pPr defTabSz="913651">
              <a:defRPr/>
            </a:pPr>
            <a:r>
              <a:rPr lang="ja-JP" altLang="en-US" sz="1050" dirty="0">
                <a:solidFill>
                  <a:srgbClr val="000000"/>
                </a:solidFill>
                <a:latin typeface="+mj-ea"/>
                <a:ea typeface="+mj-ea"/>
              </a:rPr>
              <a:t>　評価規準については、横軸の「知識・技能」、「思考・判断・表現」、「主体的に学習に取り組む態度」の評価の３観点✕縦軸の「五つの領域」の</a:t>
            </a:r>
            <a:r>
              <a:rPr lang="en-US" altLang="ja-JP" sz="1050" dirty="0">
                <a:solidFill>
                  <a:srgbClr val="000000"/>
                </a:solidFill>
                <a:latin typeface="+mj-ea"/>
                <a:ea typeface="+mj-ea"/>
              </a:rPr>
              <a:t>15</a:t>
            </a:r>
            <a:r>
              <a:rPr lang="ja-JP" altLang="en-US" sz="1050" dirty="0">
                <a:solidFill>
                  <a:srgbClr val="000000"/>
                </a:solidFill>
                <a:latin typeface="+mj-ea"/>
                <a:ea typeface="+mj-ea"/>
              </a:rPr>
              <a:t>項目について評価規準を設定することになります。文部科学省が配付資料３のように、例を示していますので、評価される際は、まず、この評価規準をそのまま活用することができます。</a:t>
            </a:r>
            <a:endParaRPr lang="en-US" altLang="ja-JP" sz="1050" dirty="0">
              <a:solidFill>
                <a:srgbClr val="000000"/>
              </a:solidFill>
              <a:latin typeface="+mj-ea"/>
              <a:ea typeface="+mj-ea"/>
            </a:endParaRPr>
          </a:p>
        </p:txBody>
      </p:sp>
      <p:sp>
        <p:nvSpPr>
          <p:cNvPr id="24580"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8850" indent="-287166"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51835" indent="-230052"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11934" indent="-230052"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73619" indent="-230052"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30545" indent="-230052"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87468" indent="-230052"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44395" indent="-230052"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901320" indent="-230052"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defTabSz="913651" eaLnBrk="1" hangingPunct="1">
              <a:spcBef>
                <a:spcPct val="0"/>
              </a:spcBef>
              <a:defRPr/>
            </a:pPr>
            <a:fld id="{80FFC2E4-3706-48D7-B84C-0036F1A3CA7C}" type="slidenum">
              <a:rPr lang="ja-JP" altLang="en-US">
                <a:solidFill>
                  <a:srgbClr val="000000"/>
                </a:solidFill>
                <a:latin typeface="Times New Roman" panose="02020603050405020304" pitchFamily="18" charset="0"/>
              </a:rPr>
              <a:pPr defTabSz="913651" eaLnBrk="1" hangingPunct="1">
                <a:spcBef>
                  <a:spcPct val="0"/>
                </a:spcBef>
                <a:defRPr/>
              </a:pPr>
              <a:t>17</a:t>
            </a:fld>
            <a:endParaRPr lang="ja-JP" altLang="en-US">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3595932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スライド イメージ プレースホルダ 1"/>
          <p:cNvSpPr>
            <a:spLocks noGrp="1" noRot="1" noChangeAspect="1" noTextEdit="1"/>
          </p:cNvSpPr>
          <p:nvPr>
            <p:ph type="sldImg"/>
          </p:nvPr>
        </p:nvSpPr>
        <p:spPr bwMode="auto">
          <a:xfrm>
            <a:off x="711200" y="742950"/>
            <a:ext cx="5384800" cy="3730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3651">
              <a:defRPr/>
            </a:pPr>
            <a:r>
              <a:rPr lang="ja-JP" altLang="en-US" sz="1050" dirty="0">
                <a:solidFill>
                  <a:srgbClr val="000000"/>
                </a:solidFill>
                <a:latin typeface="+mj-ea"/>
                <a:ea typeface="+mj-ea"/>
              </a:rPr>
              <a:t>　次に、評価規準の基本的な形を確認します。</a:t>
            </a:r>
            <a:endParaRPr lang="en-US" altLang="ja-JP" sz="1050" dirty="0">
              <a:solidFill>
                <a:srgbClr val="000000"/>
              </a:solidFill>
              <a:latin typeface="+mj-ea"/>
              <a:ea typeface="+mj-ea"/>
            </a:endParaRPr>
          </a:p>
          <a:p>
            <a:pPr defTabSz="913651">
              <a:defRPr/>
            </a:pPr>
            <a:r>
              <a:rPr lang="ja-JP" altLang="en-US" sz="1050" dirty="0">
                <a:solidFill>
                  <a:srgbClr val="000000"/>
                </a:solidFill>
                <a:latin typeface="+mj-ea"/>
                <a:ea typeface="+mj-ea"/>
              </a:rPr>
              <a:t>　「知識・技能」、</a:t>
            </a:r>
            <a:r>
              <a:rPr lang="ja-JP" altLang="en-US" sz="1050" b="0" dirty="0">
                <a:solidFill>
                  <a:srgbClr val="000000"/>
                </a:solidFill>
                <a:latin typeface="+mj-ea"/>
                <a:ea typeface="+mj-ea"/>
              </a:rPr>
              <a:t>「思考・判断・表現」については、このような形となります</a:t>
            </a:r>
            <a:r>
              <a:rPr lang="ja-JP" altLang="en-US" sz="1050" dirty="0">
                <a:solidFill>
                  <a:schemeClr val="bg1"/>
                </a:solidFill>
                <a:latin typeface="+mj-ea"/>
                <a:ea typeface="+mj-ea"/>
              </a:rPr>
              <a:t>。</a:t>
            </a:r>
            <a:endParaRPr lang="en-US" altLang="ja-JP" sz="1050" dirty="0">
              <a:solidFill>
                <a:schemeClr val="bg1"/>
              </a:solidFill>
              <a:latin typeface="+mj-ea"/>
              <a:ea typeface="+mj-ea"/>
            </a:endParaRPr>
          </a:p>
          <a:p>
            <a:pPr fontAlgn="auto">
              <a:spcAft>
                <a:spcPts val="0"/>
              </a:spcAft>
            </a:pPr>
            <a:endParaRPr lang="en-US" altLang="ja-JP" dirty="0">
              <a:solidFill>
                <a:schemeClr val="bg1"/>
              </a:solidFill>
              <a:latin typeface="ＭＳ Ｐ明朝" panose="02020600040205080304" pitchFamily="18" charset="-128"/>
            </a:endParaRPr>
          </a:p>
        </p:txBody>
      </p:sp>
      <p:sp>
        <p:nvSpPr>
          <p:cNvPr id="24580"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8850" indent="-287166"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51835" indent="-230052"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11934" indent="-230052"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73619" indent="-230052"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30545" indent="-230052"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87468" indent="-230052"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44395" indent="-230052"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901320" indent="-230052"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defTabSz="913651" eaLnBrk="1" hangingPunct="1">
              <a:spcBef>
                <a:spcPct val="0"/>
              </a:spcBef>
              <a:defRPr/>
            </a:pPr>
            <a:fld id="{80FFC2E4-3706-48D7-B84C-0036F1A3CA7C}" type="slidenum">
              <a:rPr lang="ja-JP" altLang="en-US">
                <a:solidFill>
                  <a:srgbClr val="000000"/>
                </a:solidFill>
                <a:latin typeface="Times New Roman" panose="02020603050405020304" pitchFamily="18" charset="0"/>
              </a:rPr>
              <a:pPr defTabSz="913651" eaLnBrk="1" hangingPunct="1">
                <a:spcBef>
                  <a:spcPct val="0"/>
                </a:spcBef>
                <a:defRPr/>
              </a:pPr>
              <a:t>18</a:t>
            </a:fld>
            <a:endParaRPr lang="ja-JP" altLang="en-US">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1551068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1200" y="742950"/>
            <a:ext cx="5384800" cy="3730625"/>
          </a:xfrm>
        </p:spPr>
      </p:sp>
      <p:sp>
        <p:nvSpPr>
          <p:cNvPr id="3" name="ノート プレースホルダー 2"/>
          <p:cNvSpPr>
            <a:spLocks noGrp="1"/>
          </p:cNvSpPr>
          <p:nvPr>
            <p:ph type="body" idx="1"/>
          </p:nvPr>
        </p:nvSpPr>
        <p:spPr/>
        <p:txBody>
          <a:bodyPr/>
          <a:lstStyle/>
          <a:p>
            <a:r>
              <a:rPr kumimoji="1" lang="ja-JP" altLang="en-US" sz="1050" dirty="0">
                <a:latin typeface="+mj-ea"/>
                <a:ea typeface="+mj-ea"/>
              </a:rPr>
              <a:t>　内容は、次の３点です。</a:t>
            </a:r>
            <a:endParaRPr kumimoji="1" lang="en-US" altLang="ja-JP" sz="1050" dirty="0">
              <a:latin typeface="+mj-ea"/>
              <a:ea typeface="+mj-ea"/>
            </a:endParaRPr>
          </a:p>
        </p:txBody>
      </p:sp>
      <p:sp>
        <p:nvSpPr>
          <p:cNvPr id="4" name="スライド番号プレースホルダー 3"/>
          <p:cNvSpPr>
            <a:spLocks noGrp="1"/>
          </p:cNvSpPr>
          <p:nvPr>
            <p:ph type="sldNum" sz="quarter" idx="10"/>
          </p:nvPr>
        </p:nvSpPr>
        <p:spPr/>
        <p:txBody>
          <a:bodyPr/>
          <a:lstStyle/>
          <a:p>
            <a:pPr defTabSz="915772">
              <a:defRPr/>
            </a:pPr>
            <a:fld id="{79321458-AE80-42EB-9321-7660BF008A3F}" type="slidenum">
              <a:rPr lang="en-US" altLang="ja-JP">
                <a:solidFill>
                  <a:srgbClr val="000000"/>
                </a:solidFill>
              </a:rPr>
              <a:pPr defTabSz="915772">
                <a:defRPr/>
              </a:pPr>
              <a:t>1</a:t>
            </a:fld>
            <a:endParaRPr lang="en-US" altLang="ja-JP">
              <a:solidFill>
                <a:srgbClr val="000000"/>
              </a:solidFill>
            </a:endParaRPr>
          </a:p>
        </p:txBody>
      </p:sp>
    </p:spTree>
    <p:extLst>
      <p:ext uri="{BB962C8B-B14F-4D97-AF65-F5344CB8AC3E}">
        <p14:creationId xmlns:p14="http://schemas.microsoft.com/office/powerpoint/2010/main" val="25147185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スライド イメージ プレースホルダ 1"/>
          <p:cNvSpPr>
            <a:spLocks noGrp="1" noRot="1" noChangeAspect="1" noTextEdit="1"/>
          </p:cNvSpPr>
          <p:nvPr>
            <p:ph type="sldImg"/>
          </p:nvPr>
        </p:nvSpPr>
        <p:spPr bwMode="auto">
          <a:xfrm>
            <a:off x="711200" y="742950"/>
            <a:ext cx="5384800" cy="3730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fontAlgn="auto">
              <a:spcAft>
                <a:spcPts val="0"/>
              </a:spcAft>
            </a:pPr>
            <a:r>
              <a:rPr lang="ja-JP" altLang="en-US" sz="1050" dirty="0">
                <a:solidFill>
                  <a:srgbClr val="000000"/>
                </a:solidFill>
                <a:latin typeface="+mn-ea"/>
                <a:ea typeface="+mn-ea"/>
              </a:rPr>
              <a:t>　「主体的に学習に取り組む態度」については、このような形に</a:t>
            </a:r>
            <a:r>
              <a:rPr lang="ja-JP" altLang="en-US" sz="1050" dirty="0">
                <a:solidFill>
                  <a:schemeClr val="bg1"/>
                </a:solidFill>
                <a:latin typeface="+mn-ea"/>
                <a:ea typeface="+mn-ea"/>
              </a:rPr>
              <a:t>なります。実際に、単元の評価規準を作成する際は、単元の学習内容に合わせて、言語材料や活動の目的等をこの基本的な形に当てはめることになります。</a:t>
            </a:r>
            <a:endParaRPr lang="en-US" altLang="ja-JP" sz="1050" dirty="0">
              <a:solidFill>
                <a:schemeClr val="bg1"/>
              </a:solidFill>
              <a:latin typeface="+mn-ea"/>
              <a:ea typeface="+mn-ea"/>
            </a:endParaRPr>
          </a:p>
          <a:p>
            <a:pPr defTabSz="913651">
              <a:defRPr/>
            </a:pPr>
            <a:endParaRPr lang="en-US" altLang="ja-JP" dirty="0">
              <a:solidFill>
                <a:srgbClr val="000000"/>
              </a:solidFill>
            </a:endParaRPr>
          </a:p>
        </p:txBody>
      </p:sp>
      <p:sp>
        <p:nvSpPr>
          <p:cNvPr id="24580"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8850" indent="-287166"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51835" indent="-230052"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11934" indent="-230052"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73619" indent="-230052"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30545" indent="-230052"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87468" indent="-230052"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44395" indent="-230052"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901320" indent="-230052"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defTabSz="913651" eaLnBrk="1" hangingPunct="1">
              <a:spcBef>
                <a:spcPct val="0"/>
              </a:spcBef>
              <a:defRPr/>
            </a:pPr>
            <a:fld id="{80FFC2E4-3706-48D7-B84C-0036F1A3CA7C}" type="slidenum">
              <a:rPr lang="ja-JP" altLang="en-US">
                <a:solidFill>
                  <a:srgbClr val="000000"/>
                </a:solidFill>
                <a:latin typeface="Times New Roman" panose="02020603050405020304" pitchFamily="18" charset="0"/>
              </a:rPr>
              <a:pPr defTabSz="913651" eaLnBrk="1" hangingPunct="1">
                <a:spcBef>
                  <a:spcPct val="0"/>
                </a:spcBef>
                <a:defRPr/>
              </a:pPr>
              <a:t>19</a:t>
            </a:fld>
            <a:endParaRPr lang="ja-JP" altLang="en-US">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36497920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スライド イメージ プレースホルダ 1"/>
          <p:cNvSpPr>
            <a:spLocks noGrp="1" noRot="1" noChangeAspect="1" noTextEdit="1"/>
          </p:cNvSpPr>
          <p:nvPr>
            <p:ph type="sldImg"/>
          </p:nvPr>
        </p:nvSpPr>
        <p:spPr bwMode="auto">
          <a:xfrm>
            <a:off x="711200" y="742950"/>
            <a:ext cx="5384800" cy="3730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3651">
              <a:defRPr/>
            </a:pPr>
            <a:r>
              <a:rPr lang="ja-JP" altLang="en-US" sz="1050" dirty="0">
                <a:solidFill>
                  <a:srgbClr val="000000"/>
                </a:solidFill>
                <a:latin typeface="+mj-ea"/>
                <a:ea typeface="+mj-ea"/>
              </a:rPr>
              <a:t>　参考資料の中の事例１に関する留意事項として３点述べます。</a:t>
            </a:r>
          </a:p>
          <a:p>
            <a:pPr defTabSz="913651">
              <a:defRPr/>
            </a:pPr>
            <a:r>
              <a:rPr lang="ja-JP" altLang="en-US" sz="1050" dirty="0">
                <a:solidFill>
                  <a:srgbClr val="000000"/>
                </a:solidFill>
                <a:latin typeface="+mj-ea"/>
                <a:ea typeface="+mj-ea"/>
              </a:rPr>
              <a:t>　まず、１つめは、「記録に残す評価」の実施については、単元の後半に設定されているということです。これは、別の講義で詳しく説明します。</a:t>
            </a:r>
          </a:p>
          <a:p>
            <a:pPr defTabSz="913651">
              <a:defRPr/>
            </a:pPr>
            <a:r>
              <a:rPr lang="ja-JP" altLang="en-US" sz="1050" dirty="0">
                <a:solidFill>
                  <a:srgbClr val="000000"/>
                </a:solidFill>
                <a:latin typeface="+mj-ea"/>
                <a:ea typeface="+mj-ea"/>
              </a:rPr>
              <a:t>　２つめは、「記録に残す評価」で「努力を要する」ｃの状況と判断されても、その後の活動状況を加味して、評価をｂと判断することは可能であるということです。</a:t>
            </a:r>
          </a:p>
          <a:p>
            <a:pPr fontAlgn="auto">
              <a:spcAft>
                <a:spcPts val="0"/>
              </a:spcAft>
            </a:pPr>
            <a:r>
              <a:rPr lang="ja-JP" altLang="en-US" sz="1050" dirty="0">
                <a:solidFill>
                  <a:srgbClr val="000000"/>
                </a:solidFill>
                <a:latin typeface="+mj-ea"/>
                <a:ea typeface="+mj-ea"/>
              </a:rPr>
              <a:t>　３つめは</a:t>
            </a:r>
            <a:r>
              <a:rPr lang="ja-JP" altLang="en-US" sz="1050" b="0" dirty="0">
                <a:solidFill>
                  <a:srgbClr val="000000"/>
                </a:solidFill>
                <a:latin typeface="+mj-ea"/>
                <a:ea typeface="+mj-ea"/>
              </a:rPr>
              <a:t>、</a:t>
            </a:r>
            <a:r>
              <a:rPr lang="ja-JP" altLang="en-US" sz="1050" dirty="0">
                <a:solidFill>
                  <a:schemeClr val="bg1"/>
                </a:solidFill>
                <a:latin typeface="+mj-ea"/>
                <a:ea typeface="+mj-ea"/>
              </a:rPr>
              <a:t>「思考・判断・表現」と「主体的に学習に取り組む態度」の評価は、</a:t>
            </a:r>
            <a:r>
              <a:rPr lang="ja-JP" altLang="en-US" sz="1050" dirty="0">
                <a:solidFill>
                  <a:srgbClr val="FF0000"/>
                </a:solidFill>
                <a:latin typeface="+mj-ea"/>
                <a:ea typeface="+mj-ea"/>
              </a:rPr>
              <a:t>ほぼ同一として捉えることができます。ただし、</a:t>
            </a:r>
            <a:r>
              <a:rPr lang="ja-JP" altLang="en-US" sz="1050" dirty="0">
                <a:solidFill>
                  <a:schemeClr val="bg1"/>
                </a:solidFill>
                <a:latin typeface="+mj-ea"/>
                <a:ea typeface="+mj-ea"/>
              </a:rPr>
              <a:t>粘り強く伝えようとしているが、十分に伝えられていない場合は、評価が違う場合もあるということです。</a:t>
            </a:r>
            <a:endParaRPr lang="en-US" altLang="ja-JP" sz="1050" dirty="0">
              <a:solidFill>
                <a:srgbClr val="000000"/>
              </a:solidFill>
              <a:latin typeface="+mj-ea"/>
              <a:ea typeface="+mj-ea"/>
            </a:endParaRPr>
          </a:p>
        </p:txBody>
      </p:sp>
      <p:sp>
        <p:nvSpPr>
          <p:cNvPr id="24580"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8850" indent="-287166"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51835" indent="-230052"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11934" indent="-230052"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73619" indent="-230052"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30545" indent="-230052"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87468" indent="-230052"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44395" indent="-230052"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901320" indent="-230052"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defTabSz="913651" eaLnBrk="1" hangingPunct="1">
              <a:spcBef>
                <a:spcPct val="0"/>
              </a:spcBef>
              <a:defRPr/>
            </a:pPr>
            <a:fld id="{80FFC2E4-3706-48D7-B84C-0036F1A3CA7C}" type="slidenum">
              <a:rPr lang="ja-JP" altLang="en-US">
                <a:solidFill>
                  <a:srgbClr val="000000"/>
                </a:solidFill>
                <a:latin typeface="Times New Roman" panose="02020603050405020304" pitchFamily="18" charset="0"/>
              </a:rPr>
              <a:pPr defTabSz="913651" eaLnBrk="1" hangingPunct="1">
                <a:spcBef>
                  <a:spcPct val="0"/>
                </a:spcBef>
                <a:defRPr/>
              </a:pPr>
              <a:t>20</a:t>
            </a:fld>
            <a:endParaRPr lang="ja-JP" altLang="en-US">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39153096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スライド イメージ プレースホルダ 1"/>
          <p:cNvSpPr>
            <a:spLocks noGrp="1" noRot="1" noChangeAspect="1" noTextEdit="1"/>
          </p:cNvSpPr>
          <p:nvPr>
            <p:ph type="sldImg"/>
          </p:nvPr>
        </p:nvSpPr>
        <p:spPr bwMode="auto">
          <a:xfrm>
            <a:off x="711200" y="742950"/>
            <a:ext cx="5384800" cy="3730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3651">
              <a:defRPr/>
            </a:pPr>
            <a:r>
              <a:rPr lang="ja-JP" altLang="en-US" sz="1050" dirty="0">
                <a:solidFill>
                  <a:srgbClr val="000000"/>
                </a:solidFill>
                <a:latin typeface="+mn-ea"/>
                <a:ea typeface="+mn-ea"/>
              </a:rPr>
              <a:t>　次の図は、学習評価等作成の流れになります。青枠内をご覧ください。「外国語科の目標」や「五つの領域別の目標」、「内容のまとまりごとの評価基準」については、文部科学省が作成しています。</a:t>
            </a:r>
            <a:endParaRPr lang="en-US" altLang="ja-JP" sz="1050" dirty="0">
              <a:solidFill>
                <a:srgbClr val="000000"/>
              </a:solidFill>
              <a:latin typeface="+mn-ea"/>
              <a:ea typeface="+mn-ea"/>
            </a:endParaRPr>
          </a:p>
          <a:p>
            <a:pPr defTabSz="913651">
              <a:defRPr/>
            </a:pPr>
            <a:r>
              <a:rPr lang="ja-JP" altLang="en-US" sz="1050" dirty="0">
                <a:solidFill>
                  <a:srgbClr val="000000"/>
                </a:solidFill>
                <a:latin typeface="+mn-ea"/>
                <a:ea typeface="+mn-ea"/>
              </a:rPr>
              <a:t>　赤枠内をご覧ください。これらを基に、各学校では、①「学年ごとの目標」、②「五つの領域別の学年ごとの目標」、③「学年ごとの評価規準」を児童の実態等を踏まえ、作成する必要があります。</a:t>
            </a:r>
            <a:endParaRPr lang="en-US" altLang="ja-JP" sz="1050" dirty="0">
              <a:solidFill>
                <a:srgbClr val="000000"/>
              </a:solidFill>
              <a:latin typeface="+mn-ea"/>
              <a:ea typeface="+mn-ea"/>
            </a:endParaRPr>
          </a:p>
        </p:txBody>
      </p:sp>
      <p:sp>
        <p:nvSpPr>
          <p:cNvPr id="24580"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8850" indent="-287166"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51835" indent="-230052"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11934" indent="-230052"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73619" indent="-230052"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30545" indent="-230052"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87468" indent="-230052"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44395" indent="-230052"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901320" indent="-230052"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defTabSz="913651" eaLnBrk="1" hangingPunct="1">
              <a:spcBef>
                <a:spcPct val="0"/>
              </a:spcBef>
              <a:defRPr/>
            </a:pPr>
            <a:fld id="{80FFC2E4-3706-48D7-B84C-0036F1A3CA7C}" type="slidenum">
              <a:rPr lang="ja-JP" altLang="en-US">
                <a:solidFill>
                  <a:srgbClr val="000000"/>
                </a:solidFill>
                <a:latin typeface="Times New Roman" panose="02020603050405020304" pitchFamily="18" charset="0"/>
              </a:rPr>
              <a:pPr defTabSz="913651" eaLnBrk="1" hangingPunct="1">
                <a:spcBef>
                  <a:spcPct val="0"/>
                </a:spcBef>
                <a:defRPr/>
              </a:pPr>
              <a:t>21</a:t>
            </a:fld>
            <a:endParaRPr lang="ja-JP" altLang="en-US">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24709477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スライド イメージ プレースホルダ 1"/>
          <p:cNvSpPr>
            <a:spLocks noGrp="1" noRot="1" noChangeAspect="1" noTextEdit="1"/>
          </p:cNvSpPr>
          <p:nvPr>
            <p:ph type="sldImg"/>
          </p:nvPr>
        </p:nvSpPr>
        <p:spPr bwMode="auto">
          <a:xfrm>
            <a:off x="711200" y="742950"/>
            <a:ext cx="5384800" cy="3730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3651">
              <a:defRPr/>
            </a:pPr>
            <a:r>
              <a:rPr lang="ja-JP" altLang="en-US" sz="1050" dirty="0">
                <a:solidFill>
                  <a:srgbClr val="000000"/>
                </a:solidFill>
                <a:latin typeface="+mj-ea"/>
                <a:ea typeface="+mj-ea"/>
              </a:rPr>
              <a:t>　今後のスケジュールは、次の</a:t>
            </a:r>
            <a:r>
              <a:rPr lang="en-US" altLang="ja-JP" sz="1050" dirty="0">
                <a:solidFill>
                  <a:srgbClr val="000000"/>
                </a:solidFill>
                <a:latin typeface="+mj-ea"/>
                <a:ea typeface="+mj-ea"/>
              </a:rPr>
              <a:t>2</a:t>
            </a:r>
            <a:r>
              <a:rPr lang="ja-JP" altLang="en-US" sz="1050" dirty="0">
                <a:solidFill>
                  <a:srgbClr val="000000"/>
                </a:solidFill>
                <a:latin typeface="+mj-ea"/>
                <a:ea typeface="+mj-ea"/>
              </a:rPr>
              <a:t>点となります。</a:t>
            </a:r>
            <a:endParaRPr lang="en-US" altLang="ja-JP" sz="1050" dirty="0">
              <a:solidFill>
                <a:srgbClr val="000000"/>
              </a:solidFill>
              <a:latin typeface="+mj-ea"/>
              <a:ea typeface="+mj-ea"/>
            </a:endParaRPr>
          </a:p>
        </p:txBody>
      </p:sp>
      <p:sp>
        <p:nvSpPr>
          <p:cNvPr id="24580"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8850" indent="-287166"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51835" indent="-230052"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11934" indent="-230052"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73619" indent="-230052"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30545" indent="-230052"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87468" indent="-230052"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44395" indent="-230052"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901320" indent="-230052"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defTabSz="913651" eaLnBrk="1" hangingPunct="1">
              <a:spcBef>
                <a:spcPct val="0"/>
              </a:spcBef>
              <a:defRPr/>
            </a:pPr>
            <a:fld id="{80FFC2E4-3706-48D7-B84C-0036F1A3CA7C}" type="slidenum">
              <a:rPr lang="ja-JP" altLang="en-US">
                <a:solidFill>
                  <a:srgbClr val="000000"/>
                </a:solidFill>
                <a:latin typeface="Times New Roman" panose="02020603050405020304" pitchFamily="18" charset="0"/>
              </a:rPr>
              <a:pPr defTabSz="913651" eaLnBrk="1" hangingPunct="1">
                <a:spcBef>
                  <a:spcPct val="0"/>
                </a:spcBef>
                <a:defRPr/>
              </a:pPr>
              <a:t>22</a:t>
            </a:fld>
            <a:endParaRPr lang="ja-JP" altLang="en-US">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1400760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1200" y="742950"/>
            <a:ext cx="5384800" cy="3730625"/>
          </a:xfrm>
        </p:spPr>
      </p:sp>
      <p:sp>
        <p:nvSpPr>
          <p:cNvPr id="3" name="ノート プレースホルダー 2"/>
          <p:cNvSpPr>
            <a:spLocks noGrp="1"/>
          </p:cNvSpPr>
          <p:nvPr>
            <p:ph type="body" idx="1"/>
          </p:nvPr>
        </p:nvSpPr>
        <p:spPr/>
        <p:txBody>
          <a:bodyPr/>
          <a:lstStyle/>
          <a:p>
            <a:r>
              <a:rPr kumimoji="1" lang="ja-JP" altLang="en-US" sz="1050" dirty="0">
                <a:latin typeface="+mj-ea"/>
                <a:ea typeface="+mj-ea"/>
              </a:rPr>
              <a:t>　まず、学習評価の目的について説明します。</a:t>
            </a:r>
          </a:p>
        </p:txBody>
      </p:sp>
      <p:sp>
        <p:nvSpPr>
          <p:cNvPr id="4" name="スライド番号プレースホルダー 3"/>
          <p:cNvSpPr>
            <a:spLocks noGrp="1"/>
          </p:cNvSpPr>
          <p:nvPr>
            <p:ph type="sldNum" sz="quarter" idx="10"/>
          </p:nvPr>
        </p:nvSpPr>
        <p:spPr/>
        <p:txBody>
          <a:bodyPr/>
          <a:lstStyle/>
          <a:p>
            <a:pPr defTabSz="913651">
              <a:defRPr/>
            </a:pPr>
            <a:fld id="{79321458-AE80-42EB-9321-7660BF008A3F}" type="slidenum">
              <a:rPr lang="en-US" altLang="ja-JP">
                <a:solidFill>
                  <a:srgbClr val="000000"/>
                </a:solidFill>
              </a:rPr>
              <a:pPr defTabSz="913651">
                <a:defRPr/>
              </a:pPr>
              <a:t>2</a:t>
            </a:fld>
            <a:endParaRPr lang="en-US" altLang="ja-JP">
              <a:solidFill>
                <a:srgbClr val="000000"/>
              </a:solidFill>
            </a:endParaRPr>
          </a:p>
        </p:txBody>
      </p:sp>
    </p:spTree>
    <p:extLst>
      <p:ext uri="{BB962C8B-B14F-4D97-AF65-F5344CB8AC3E}">
        <p14:creationId xmlns:p14="http://schemas.microsoft.com/office/powerpoint/2010/main" val="16518084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050" dirty="0">
                <a:latin typeface="+mj-ea"/>
                <a:ea typeface="+mj-ea"/>
              </a:rPr>
              <a:t>　学習評価については、このように、これまで様々な課題が指摘されています。</a:t>
            </a:r>
          </a:p>
        </p:txBody>
      </p:sp>
      <p:sp>
        <p:nvSpPr>
          <p:cNvPr id="4" name="スライド番号プレースホルダー 3"/>
          <p:cNvSpPr>
            <a:spLocks noGrp="1"/>
          </p:cNvSpPr>
          <p:nvPr>
            <p:ph type="sldNum" sz="quarter" idx="5"/>
          </p:nvPr>
        </p:nvSpPr>
        <p:spPr/>
        <p:txBody>
          <a:bodyPr/>
          <a:lstStyle/>
          <a:p>
            <a:pPr>
              <a:defRPr/>
            </a:pPr>
            <a:fld id="{79321458-AE80-42EB-9321-7660BF008A3F}" type="slidenum">
              <a:rPr lang="en-US" altLang="ja-JP" smtClean="0"/>
              <a:pPr>
                <a:defRPr/>
              </a:pPr>
              <a:t>3</a:t>
            </a:fld>
            <a:endParaRPr lang="en-US" altLang="ja-JP"/>
          </a:p>
        </p:txBody>
      </p:sp>
    </p:spTree>
    <p:extLst>
      <p:ext uri="{BB962C8B-B14F-4D97-AF65-F5344CB8AC3E}">
        <p14:creationId xmlns:p14="http://schemas.microsoft.com/office/powerpoint/2010/main" val="23809839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050" dirty="0">
                <a:latin typeface="+mj-ea"/>
                <a:ea typeface="+mj-ea"/>
              </a:rPr>
              <a:t>　ここからは、この「</a:t>
            </a:r>
            <a:r>
              <a:rPr kumimoji="1" lang="en-US" altLang="ja-JP" sz="1050" dirty="0">
                <a:latin typeface="+mj-ea"/>
                <a:ea typeface="+mj-ea"/>
              </a:rPr>
              <a:t>『</a:t>
            </a:r>
            <a:r>
              <a:rPr kumimoji="1" lang="ja-JP" altLang="en-US" sz="1050" dirty="0">
                <a:latin typeface="+mj-ea"/>
                <a:ea typeface="+mj-ea"/>
              </a:rPr>
              <a:t>指導と評価の一体化</a:t>
            </a:r>
            <a:r>
              <a:rPr kumimoji="1" lang="en-US" altLang="ja-JP" sz="1050" dirty="0">
                <a:latin typeface="+mj-ea"/>
                <a:ea typeface="+mj-ea"/>
              </a:rPr>
              <a:t>』</a:t>
            </a:r>
            <a:r>
              <a:rPr kumimoji="1" lang="ja-JP" altLang="en-US" sz="1050" dirty="0">
                <a:latin typeface="+mj-ea"/>
                <a:ea typeface="+mj-ea"/>
              </a:rPr>
              <a:t>のための学習評価に関する参考資料」を基本として作成しています。関連する部分はページを記載していますので、参照してください。</a:t>
            </a:r>
          </a:p>
        </p:txBody>
      </p:sp>
    </p:spTree>
    <p:extLst>
      <p:ext uri="{BB962C8B-B14F-4D97-AF65-F5344CB8AC3E}">
        <p14:creationId xmlns:p14="http://schemas.microsoft.com/office/powerpoint/2010/main" val="41932844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050" dirty="0">
                <a:latin typeface="+mj-ea"/>
                <a:ea typeface="+mj-ea"/>
              </a:rPr>
              <a:t>　このような指摘を受けて、学習評価の改善の基本的な方向性がこのように示されています。</a:t>
            </a:r>
            <a:endParaRPr kumimoji="1" lang="en-US" altLang="ja-JP" sz="1050" dirty="0">
              <a:latin typeface="+mj-ea"/>
              <a:ea typeface="+mj-ea"/>
            </a:endParaRPr>
          </a:p>
        </p:txBody>
      </p:sp>
      <p:sp>
        <p:nvSpPr>
          <p:cNvPr id="4" name="スライド番号プレースホルダー 3"/>
          <p:cNvSpPr>
            <a:spLocks noGrp="1"/>
          </p:cNvSpPr>
          <p:nvPr>
            <p:ph type="sldNum" sz="quarter" idx="5"/>
          </p:nvPr>
        </p:nvSpPr>
        <p:spPr/>
        <p:txBody>
          <a:bodyPr/>
          <a:lstStyle/>
          <a:p>
            <a:pPr>
              <a:defRPr/>
            </a:pPr>
            <a:fld id="{79321458-AE80-42EB-9321-7660BF008A3F}" type="slidenum">
              <a:rPr lang="en-US" altLang="ja-JP" smtClean="0"/>
              <a:pPr>
                <a:defRPr/>
              </a:pPr>
              <a:t>5</a:t>
            </a:fld>
            <a:endParaRPr lang="en-US" altLang="ja-JP"/>
          </a:p>
        </p:txBody>
      </p:sp>
    </p:spTree>
    <p:extLst>
      <p:ext uri="{BB962C8B-B14F-4D97-AF65-F5344CB8AC3E}">
        <p14:creationId xmlns:p14="http://schemas.microsoft.com/office/powerpoint/2010/main" val="8992868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1200" y="742950"/>
            <a:ext cx="5384800" cy="3730625"/>
          </a:xfrm>
        </p:spPr>
      </p:sp>
      <p:sp>
        <p:nvSpPr>
          <p:cNvPr id="3" name="ノート プレースホルダー 2"/>
          <p:cNvSpPr>
            <a:spLocks noGrp="1"/>
          </p:cNvSpPr>
          <p:nvPr>
            <p:ph type="body" idx="1"/>
          </p:nvPr>
        </p:nvSpPr>
        <p:spPr/>
        <p:txBody>
          <a:bodyPr/>
          <a:lstStyle/>
          <a:p>
            <a:r>
              <a:rPr kumimoji="1" lang="ja-JP" altLang="en-US" sz="1050" dirty="0">
                <a:latin typeface="+mj-ea"/>
                <a:ea typeface="+mj-ea"/>
              </a:rPr>
              <a:t>　次に、学習評価の基本構造について説明します。</a:t>
            </a:r>
          </a:p>
        </p:txBody>
      </p:sp>
      <p:sp>
        <p:nvSpPr>
          <p:cNvPr id="4" name="スライド番号プレースホルダー 3"/>
          <p:cNvSpPr>
            <a:spLocks noGrp="1"/>
          </p:cNvSpPr>
          <p:nvPr>
            <p:ph type="sldNum" sz="quarter" idx="10"/>
          </p:nvPr>
        </p:nvSpPr>
        <p:spPr/>
        <p:txBody>
          <a:bodyPr/>
          <a:lstStyle/>
          <a:p>
            <a:pPr defTabSz="913651">
              <a:defRPr/>
            </a:pPr>
            <a:fld id="{79321458-AE80-42EB-9321-7660BF008A3F}" type="slidenum">
              <a:rPr lang="en-US" altLang="ja-JP">
                <a:solidFill>
                  <a:srgbClr val="000000"/>
                </a:solidFill>
              </a:rPr>
              <a:pPr defTabSz="913651">
                <a:defRPr/>
              </a:pPr>
              <a:t>6</a:t>
            </a:fld>
            <a:endParaRPr lang="en-US" altLang="ja-JP">
              <a:solidFill>
                <a:srgbClr val="000000"/>
              </a:solidFill>
            </a:endParaRPr>
          </a:p>
        </p:txBody>
      </p:sp>
    </p:spTree>
    <p:extLst>
      <p:ext uri="{BB962C8B-B14F-4D97-AF65-F5344CB8AC3E}">
        <p14:creationId xmlns:p14="http://schemas.microsoft.com/office/powerpoint/2010/main" val="31226111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1200" y="742950"/>
            <a:ext cx="5384800" cy="3730625"/>
          </a:xfrm>
        </p:spPr>
      </p:sp>
      <p:sp>
        <p:nvSpPr>
          <p:cNvPr id="3" name="ノート プレースホルダー 2"/>
          <p:cNvSpPr>
            <a:spLocks noGrp="1"/>
          </p:cNvSpPr>
          <p:nvPr>
            <p:ph type="body" idx="1"/>
          </p:nvPr>
        </p:nvSpPr>
        <p:spPr/>
        <p:txBody>
          <a:bodyPr/>
          <a:lstStyle/>
          <a:p>
            <a:r>
              <a:rPr kumimoji="1" lang="ja-JP" altLang="en-US" sz="1050" dirty="0">
                <a:latin typeface="+mj-ea"/>
                <a:ea typeface="+mj-ea"/>
              </a:rPr>
              <a:t>　各教科の学習評価の基本構造を図式化すると、このようになります。★（クリックマーク　以下省略）</a:t>
            </a:r>
            <a:endParaRPr kumimoji="1" lang="en-US" altLang="ja-JP" sz="1050" dirty="0">
              <a:latin typeface="+mj-ea"/>
              <a:ea typeface="+mj-ea"/>
            </a:endParaRPr>
          </a:p>
          <a:p>
            <a:r>
              <a:rPr kumimoji="1" lang="ja-JP" altLang="en-US" sz="1050" dirty="0">
                <a:latin typeface="+mj-ea"/>
                <a:ea typeface="+mj-ea"/>
              </a:rPr>
              <a:t>外国語科の目標も、</a:t>
            </a:r>
            <a:r>
              <a:rPr kumimoji="1" lang="en-US" altLang="ja-JP" sz="1050" dirty="0">
                <a:latin typeface="+mj-ea"/>
                <a:ea typeface="+mj-ea"/>
              </a:rPr>
              <a:t>【</a:t>
            </a:r>
            <a:r>
              <a:rPr kumimoji="1" lang="ja-JP" altLang="en-US" sz="1050" dirty="0">
                <a:latin typeface="+mj-ea"/>
                <a:ea typeface="+mj-ea"/>
              </a:rPr>
              <a:t>知識及び技能</a:t>
            </a:r>
            <a:r>
              <a:rPr kumimoji="1" lang="en-US" altLang="ja-JP" sz="1050" dirty="0">
                <a:latin typeface="+mj-ea"/>
                <a:ea typeface="+mj-ea"/>
              </a:rPr>
              <a:t>】</a:t>
            </a:r>
            <a:r>
              <a:rPr kumimoji="1" lang="ja-JP" altLang="en-US" sz="1050" dirty="0">
                <a:latin typeface="+mj-ea"/>
                <a:ea typeface="+mj-ea"/>
              </a:rPr>
              <a:t>、</a:t>
            </a:r>
            <a:r>
              <a:rPr kumimoji="1" lang="en-US" altLang="ja-JP" sz="1050" dirty="0">
                <a:latin typeface="+mj-ea"/>
                <a:ea typeface="+mj-ea"/>
              </a:rPr>
              <a:t>【</a:t>
            </a:r>
            <a:r>
              <a:rPr kumimoji="1" lang="ja-JP" altLang="en-US" sz="1050" dirty="0">
                <a:latin typeface="+mj-ea"/>
                <a:ea typeface="+mj-ea"/>
              </a:rPr>
              <a:t>思考力，判断力，表現力等</a:t>
            </a:r>
            <a:r>
              <a:rPr kumimoji="1" lang="en-US" altLang="ja-JP" sz="1050" dirty="0">
                <a:latin typeface="+mj-ea"/>
                <a:ea typeface="+mj-ea"/>
              </a:rPr>
              <a:t>】</a:t>
            </a:r>
            <a:r>
              <a:rPr kumimoji="1" lang="ja-JP" altLang="en-US" sz="1050" dirty="0">
                <a:latin typeface="+mj-ea"/>
                <a:ea typeface="+mj-ea"/>
              </a:rPr>
              <a:t>、</a:t>
            </a:r>
            <a:r>
              <a:rPr kumimoji="1" lang="en-US" altLang="ja-JP" sz="1050" dirty="0">
                <a:latin typeface="+mj-ea"/>
                <a:ea typeface="+mj-ea"/>
              </a:rPr>
              <a:t>【</a:t>
            </a:r>
            <a:r>
              <a:rPr kumimoji="1" lang="ja-JP" altLang="en-US" sz="1050" dirty="0">
                <a:latin typeface="+mj-ea"/>
                <a:ea typeface="+mj-ea"/>
              </a:rPr>
              <a:t>学びに向かう力，人間性等</a:t>
            </a:r>
            <a:r>
              <a:rPr kumimoji="1" lang="en-US" altLang="ja-JP" sz="1050" dirty="0">
                <a:latin typeface="+mj-ea"/>
                <a:ea typeface="+mj-ea"/>
              </a:rPr>
              <a:t>】</a:t>
            </a:r>
            <a:r>
              <a:rPr kumimoji="1" lang="ja-JP" altLang="en-US" sz="1050" dirty="0">
                <a:latin typeface="+mj-ea"/>
                <a:ea typeface="+mj-ea"/>
              </a:rPr>
              <a:t>の資質・能力の三つの柱で示されており、評価の観点もそれに準じて、「知識・技能」、「思考・判断・表現」、「主体的に学習に取り組む態度」の３観点に整理されています。</a:t>
            </a:r>
            <a:endParaRPr kumimoji="1" lang="en-US" altLang="ja-JP" sz="1050" dirty="0">
              <a:latin typeface="+mj-ea"/>
              <a:ea typeface="+mj-ea"/>
            </a:endParaRPr>
          </a:p>
          <a:p>
            <a:r>
              <a:rPr kumimoji="1" lang="ja-JP" altLang="en-US" sz="1050" dirty="0">
                <a:latin typeface="+mj-ea"/>
                <a:ea typeface="+mj-ea"/>
              </a:rPr>
              <a:t>★ただし、「学びに向かう力，人間性等」については、観点別学習状況の評価を通じて見取ることができる「主体的に学習に取り組む態度」と観点別学習状況の評価や評定に馴染まない「感性や思いやりなど」の２つの部分があります。</a:t>
            </a:r>
            <a:endParaRPr kumimoji="1" lang="en-US" altLang="ja-JP" sz="1050" dirty="0">
              <a:latin typeface="+mj-ea"/>
              <a:ea typeface="+mj-ea"/>
            </a:endParaRPr>
          </a:p>
          <a:p>
            <a:r>
              <a:rPr kumimoji="1" lang="ja-JP" altLang="en-US" sz="1050" dirty="0">
                <a:latin typeface="+mj-ea"/>
                <a:ea typeface="+mj-ea"/>
              </a:rPr>
              <a:t>すなわち、「感性や思いやりなど」は、観点別学習状況の評価の対象外とし、個人内評価を通じて見取り、児童に積極的に伝えていくことが重要とされています。</a:t>
            </a:r>
            <a:endParaRPr kumimoji="1" lang="en-US" altLang="ja-JP" sz="1050" dirty="0">
              <a:latin typeface="+mj-ea"/>
              <a:ea typeface="+mj-ea"/>
            </a:endParaRPr>
          </a:p>
          <a:p>
            <a:r>
              <a:rPr kumimoji="1" lang="ja-JP" altLang="en-US" sz="1050" dirty="0">
                <a:latin typeface="+mj-ea"/>
                <a:ea typeface="+mj-ea"/>
              </a:rPr>
              <a:t>例えば、振り返りカードへの一言コメントや授業内での称賛など、児童へフィードバックする場面が考えられます。</a:t>
            </a:r>
            <a:endParaRPr kumimoji="1" lang="en-US" altLang="ja-JP" sz="1050" dirty="0">
              <a:latin typeface="+mj-ea"/>
              <a:ea typeface="+mj-ea"/>
            </a:endParaRPr>
          </a:p>
        </p:txBody>
      </p:sp>
      <p:sp>
        <p:nvSpPr>
          <p:cNvPr id="4" name="スライド番号プレースホルダー 3"/>
          <p:cNvSpPr>
            <a:spLocks noGrp="1"/>
          </p:cNvSpPr>
          <p:nvPr>
            <p:ph type="sldNum" sz="quarter" idx="5"/>
          </p:nvPr>
        </p:nvSpPr>
        <p:spPr/>
        <p:txBody>
          <a:bodyPr/>
          <a:lstStyle/>
          <a:p>
            <a:pPr>
              <a:defRPr/>
            </a:pPr>
            <a:fld id="{79321458-AE80-42EB-9321-7660BF008A3F}" type="slidenum">
              <a:rPr lang="en-US" altLang="ja-JP" smtClean="0"/>
              <a:pPr>
                <a:defRPr/>
              </a:pPr>
              <a:t>7</a:t>
            </a:fld>
            <a:endParaRPr lang="en-US" altLang="ja-JP"/>
          </a:p>
        </p:txBody>
      </p:sp>
    </p:spTree>
    <p:extLst>
      <p:ext uri="{BB962C8B-B14F-4D97-AF65-F5344CB8AC3E}">
        <p14:creationId xmlns:p14="http://schemas.microsoft.com/office/powerpoint/2010/main" val="16781835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1200" y="742950"/>
            <a:ext cx="5384800" cy="3730625"/>
          </a:xfrm>
        </p:spPr>
      </p:sp>
      <p:sp>
        <p:nvSpPr>
          <p:cNvPr id="3" name="ノート プレースホルダー 2"/>
          <p:cNvSpPr>
            <a:spLocks noGrp="1"/>
          </p:cNvSpPr>
          <p:nvPr>
            <p:ph type="body" idx="1"/>
          </p:nvPr>
        </p:nvSpPr>
        <p:spPr/>
        <p:txBody>
          <a:bodyPr/>
          <a:lstStyle/>
          <a:p>
            <a:r>
              <a:rPr kumimoji="1" lang="ja-JP" altLang="en-US" sz="1050" dirty="0">
                <a:latin typeface="+mj-ea"/>
                <a:ea typeface="+mj-ea"/>
              </a:rPr>
              <a:t>　次に、それぞれの評価の観点や具体的な評価方法について説明いたします。</a:t>
            </a:r>
            <a:endParaRPr kumimoji="1" lang="en-US" altLang="ja-JP" sz="1050" dirty="0">
              <a:latin typeface="+mj-ea"/>
              <a:ea typeface="+mj-ea"/>
            </a:endParaRPr>
          </a:p>
          <a:p>
            <a:r>
              <a:rPr kumimoji="1" lang="ja-JP" altLang="en-US" sz="1050" dirty="0">
                <a:latin typeface="+mj-ea"/>
                <a:ea typeface="+mj-ea"/>
              </a:rPr>
              <a:t>　まず、「知識・技能」についてです。</a:t>
            </a:r>
            <a:endParaRPr kumimoji="1" lang="en-US" altLang="ja-JP" sz="1050" dirty="0">
              <a:latin typeface="+mj-ea"/>
              <a:ea typeface="+mj-ea"/>
            </a:endParaRPr>
          </a:p>
          <a:p>
            <a:r>
              <a:rPr kumimoji="1" lang="ja-JP" altLang="en-US" sz="1050" dirty="0">
                <a:latin typeface="+mj-ea"/>
                <a:ea typeface="+mj-ea"/>
              </a:rPr>
              <a:t>「知識」の評価は、「英語の特徴やきまりに関する事項を理解しているか」を評価します。例えば、音声への気付きや文字、文及び文構造などを理解しているかを評価します。「技能」の評価とは、その「</a:t>
            </a:r>
            <a:r>
              <a:rPr kumimoji="1" lang="en-US" altLang="ja-JP" sz="1050" dirty="0">
                <a:latin typeface="+mj-ea"/>
                <a:ea typeface="+mj-ea"/>
              </a:rPr>
              <a:t>『</a:t>
            </a:r>
            <a:r>
              <a:rPr kumimoji="1" lang="ja-JP" altLang="en-US" sz="1050" dirty="0">
                <a:latin typeface="+mj-ea"/>
                <a:ea typeface="+mj-ea"/>
              </a:rPr>
              <a:t>知識</a:t>
            </a:r>
            <a:r>
              <a:rPr kumimoji="1" lang="en-US" altLang="ja-JP" sz="1050" dirty="0">
                <a:latin typeface="+mj-ea"/>
                <a:ea typeface="+mj-ea"/>
              </a:rPr>
              <a:t>』</a:t>
            </a:r>
            <a:r>
              <a:rPr kumimoji="1" lang="ja-JP" altLang="en-US" sz="1050" dirty="0">
                <a:latin typeface="+mj-ea"/>
                <a:ea typeface="+mj-ea"/>
              </a:rPr>
              <a:t>を実際にコミュニケーションにおいて正しく使えているか」を評価します。</a:t>
            </a:r>
            <a:endParaRPr kumimoji="1" lang="en-US" altLang="ja-JP" sz="1050" dirty="0">
              <a:latin typeface="+mj-ea"/>
              <a:ea typeface="+mj-ea"/>
            </a:endParaRPr>
          </a:p>
          <a:p>
            <a:pPr defTabSz="915672">
              <a:defRPr/>
            </a:pPr>
            <a:endParaRPr kumimoji="1" lang="en-US" altLang="ja-JP" sz="1050" dirty="0">
              <a:latin typeface="+mj-ea"/>
              <a:ea typeface="+mj-ea"/>
            </a:endParaRPr>
          </a:p>
          <a:p>
            <a:pPr defTabSz="915672">
              <a:defRPr/>
            </a:pPr>
            <a:r>
              <a:rPr kumimoji="1" lang="ja-JP" altLang="en-US" sz="1050" dirty="0">
                <a:latin typeface="+mj-ea"/>
                <a:ea typeface="+mj-ea"/>
              </a:rPr>
              <a:t>具体的に、「</a:t>
            </a:r>
            <a:r>
              <a:rPr kumimoji="1" lang="en-US" altLang="ja-JP" sz="1050" dirty="0">
                <a:latin typeface="+mj-ea"/>
                <a:ea typeface="+mj-ea"/>
              </a:rPr>
              <a:t>We Can</a:t>
            </a:r>
            <a:r>
              <a:rPr kumimoji="1" lang="ja-JP" altLang="en-US" sz="1050" dirty="0">
                <a:latin typeface="+mj-ea"/>
                <a:ea typeface="+mj-ea"/>
              </a:rPr>
              <a:t>① </a:t>
            </a:r>
            <a:r>
              <a:rPr kumimoji="1" lang="en-US" altLang="ja-JP" sz="1050" dirty="0">
                <a:latin typeface="+mj-ea"/>
                <a:ea typeface="+mj-ea"/>
              </a:rPr>
              <a:t>Unit2  When</a:t>
            </a:r>
            <a:r>
              <a:rPr kumimoji="1" lang="ja-JP" altLang="en-US" sz="1050" dirty="0">
                <a:latin typeface="+mj-ea"/>
                <a:ea typeface="+mj-ea"/>
              </a:rPr>
              <a:t> </a:t>
            </a:r>
            <a:r>
              <a:rPr kumimoji="1" lang="en-US" altLang="ja-JP" sz="1050" dirty="0">
                <a:latin typeface="+mj-ea"/>
                <a:ea typeface="+mj-ea"/>
              </a:rPr>
              <a:t>is</a:t>
            </a:r>
            <a:r>
              <a:rPr kumimoji="1" lang="ja-JP" altLang="en-US" sz="1050" dirty="0">
                <a:latin typeface="+mj-ea"/>
                <a:ea typeface="+mj-ea"/>
              </a:rPr>
              <a:t> </a:t>
            </a:r>
            <a:r>
              <a:rPr kumimoji="1" lang="en-US" altLang="ja-JP" sz="1050" dirty="0">
                <a:latin typeface="+mj-ea"/>
                <a:ea typeface="+mj-ea"/>
              </a:rPr>
              <a:t>your</a:t>
            </a:r>
            <a:r>
              <a:rPr kumimoji="1" lang="ja-JP" altLang="en-US" sz="1050" dirty="0">
                <a:latin typeface="+mj-ea"/>
                <a:ea typeface="+mj-ea"/>
              </a:rPr>
              <a:t> </a:t>
            </a:r>
            <a:r>
              <a:rPr kumimoji="1" lang="en-US" altLang="ja-JP" sz="1050" dirty="0">
                <a:latin typeface="+mj-ea"/>
                <a:ea typeface="+mj-ea"/>
              </a:rPr>
              <a:t>birthday?</a:t>
            </a:r>
            <a:r>
              <a:rPr kumimoji="1" lang="ja-JP" altLang="en-US" sz="1050" dirty="0">
                <a:latin typeface="+mj-ea"/>
                <a:ea typeface="+mj-ea"/>
              </a:rPr>
              <a:t>」の単元の例を挙げます。</a:t>
            </a:r>
            <a:endParaRPr kumimoji="1" lang="en-US" altLang="ja-JP" sz="1050" dirty="0">
              <a:latin typeface="+mj-ea"/>
              <a:ea typeface="+mj-ea"/>
            </a:endParaRPr>
          </a:p>
          <a:p>
            <a:r>
              <a:rPr kumimoji="1" lang="ja-JP" altLang="en-US" sz="1050" dirty="0">
                <a:latin typeface="+mj-ea"/>
                <a:ea typeface="+mj-ea"/>
              </a:rPr>
              <a:t>学習の始めに「</a:t>
            </a:r>
            <a:r>
              <a:rPr kumimoji="1" lang="en-US" altLang="ja-JP" sz="1050" dirty="0">
                <a:latin typeface="+mj-ea"/>
                <a:ea typeface="+mj-ea"/>
              </a:rPr>
              <a:t>When</a:t>
            </a:r>
            <a:r>
              <a:rPr kumimoji="1" lang="ja-JP" altLang="en-US" sz="1050" dirty="0">
                <a:latin typeface="+mj-ea"/>
                <a:ea typeface="+mj-ea"/>
              </a:rPr>
              <a:t> </a:t>
            </a:r>
            <a:r>
              <a:rPr kumimoji="1" lang="en-US" altLang="ja-JP" sz="1050" dirty="0">
                <a:latin typeface="+mj-ea"/>
                <a:ea typeface="+mj-ea"/>
              </a:rPr>
              <a:t>is</a:t>
            </a:r>
            <a:r>
              <a:rPr kumimoji="1" lang="ja-JP" altLang="en-US" sz="1050" dirty="0">
                <a:latin typeface="+mj-ea"/>
                <a:ea typeface="+mj-ea"/>
              </a:rPr>
              <a:t> </a:t>
            </a:r>
            <a:r>
              <a:rPr kumimoji="1" lang="en-US" altLang="ja-JP" sz="1050" dirty="0">
                <a:latin typeface="+mj-ea"/>
                <a:ea typeface="+mj-ea"/>
              </a:rPr>
              <a:t>your</a:t>
            </a:r>
            <a:r>
              <a:rPr kumimoji="1" lang="ja-JP" altLang="en-US" sz="1050" dirty="0">
                <a:latin typeface="+mj-ea"/>
                <a:ea typeface="+mj-ea"/>
              </a:rPr>
              <a:t> </a:t>
            </a:r>
            <a:r>
              <a:rPr kumimoji="1" lang="en-US" altLang="ja-JP" sz="1050" dirty="0">
                <a:latin typeface="+mj-ea"/>
                <a:ea typeface="+mj-ea"/>
              </a:rPr>
              <a:t>birthday?</a:t>
            </a:r>
            <a:r>
              <a:rPr kumimoji="1" lang="ja-JP" altLang="en-US" sz="1050" dirty="0">
                <a:latin typeface="+mj-ea"/>
                <a:ea typeface="+mj-ea"/>
              </a:rPr>
              <a:t>」という表現を繰り返し聞いたり話したりする中で、「</a:t>
            </a:r>
            <a:r>
              <a:rPr kumimoji="1" lang="en-US" altLang="ja-JP" sz="1050" dirty="0">
                <a:latin typeface="+mj-ea"/>
                <a:ea typeface="+mj-ea"/>
              </a:rPr>
              <a:t>When</a:t>
            </a:r>
            <a:r>
              <a:rPr kumimoji="1" lang="ja-JP" altLang="en-US" sz="1050" dirty="0">
                <a:latin typeface="+mj-ea"/>
                <a:ea typeface="+mj-ea"/>
              </a:rPr>
              <a:t>」という単語を使うことで、日時を尋ねることができるということに気付き、理解している姿が見られれば、知識が身についていると評価できます。</a:t>
            </a:r>
            <a:endParaRPr kumimoji="1" lang="en-US" altLang="ja-JP" sz="1050" dirty="0">
              <a:latin typeface="+mj-ea"/>
              <a:ea typeface="+mj-ea"/>
            </a:endParaRPr>
          </a:p>
          <a:p>
            <a:r>
              <a:rPr kumimoji="1" lang="ja-JP" altLang="en-US" sz="1050" dirty="0">
                <a:latin typeface="+mj-ea"/>
                <a:ea typeface="+mj-ea"/>
              </a:rPr>
              <a:t>また、指導者、</a:t>
            </a:r>
            <a:r>
              <a:rPr kumimoji="1" lang="en-US" altLang="ja-JP" sz="1050" dirty="0">
                <a:latin typeface="+mj-ea"/>
                <a:ea typeface="+mj-ea"/>
              </a:rPr>
              <a:t>ALT</a:t>
            </a:r>
            <a:r>
              <a:rPr kumimoji="1" lang="ja-JP" altLang="en-US" sz="1050" dirty="0">
                <a:latin typeface="+mj-ea"/>
                <a:ea typeface="+mj-ea"/>
              </a:rPr>
              <a:t>、友達とのやり取り等において、それを正しく使えている姿が見られれば技能が身についていると評価できます。</a:t>
            </a:r>
            <a:endParaRPr kumimoji="1" lang="en-US" altLang="ja-JP" sz="1050" dirty="0">
              <a:latin typeface="+mj-ea"/>
              <a:ea typeface="+mj-ea"/>
            </a:endParaRPr>
          </a:p>
          <a:p>
            <a:r>
              <a:rPr kumimoji="1" lang="ja-JP" altLang="en-US" sz="1050" dirty="0">
                <a:latin typeface="+mj-ea"/>
                <a:ea typeface="+mj-ea"/>
              </a:rPr>
              <a:t>「知識」と「技能」を分けて説明しましたが、様々な活動を通して、表現等に慣れ親しませながら、自然と知識と技能を身に付けていくといったイメージです。</a:t>
            </a:r>
            <a:endParaRPr kumimoji="1" lang="en-US" altLang="ja-JP" sz="1050" dirty="0">
              <a:latin typeface="+mj-ea"/>
              <a:ea typeface="+mj-ea"/>
            </a:endParaRPr>
          </a:p>
        </p:txBody>
      </p:sp>
      <p:sp>
        <p:nvSpPr>
          <p:cNvPr id="4" name="スライド番号プレースホルダー 3"/>
          <p:cNvSpPr>
            <a:spLocks noGrp="1"/>
          </p:cNvSpPr>
          <p:nvPr>
            <p:ph type="sldNum" sz="quarter" idx="5"/>
          </p:nvPr>
        </p:nvSpPr>
        <p:spPr/>
        <p:txBody>
          <a:bodyPr/>
          <a:lstStyle/>
          <a:p>
            <a:pPr>
              <a:defRPr/>
            </a:pPr>
            <a:fld id="{79321458-AE80-42EB-9321-7660BF008A3F}" type="slidenum">
              <a:rPr lang="en-US" altLang="ja-JP" smtClean="0"/>
              <a:pPr>
                <a:defRPr/>
              </a:pPr>
              <a:t>8</a:t>
            </a:fld>
            <a:endParaRPr lang="en-US" altLang="ja-JP"/>
          </a:p>
        </p:txBody>
      </p:sp>
    </p:spTree>
    <p:extLst>
      <p:ext uri="{BB962C8B-B14F-4D97-AF65-F5344CB8AC3E}">
        <p14:creationId xmlns:p14="http://schemas.microsoft.com/office/powerpoint/2010/main" val="39573140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4" name="Picture 4" descr="和英ヨコ小①"/>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29250" y="5983289"/>
            <a:ext cx="4281488"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5"/>
          <p:cNvSpPr>
            <a:spLocks noChangeArrowheads="1"/>
          </p:cNvSpPr>
          <p:nvPr/>
        </p:nvSpPr>
        <p:spPr bwMode="auto">
          <a:xfrm>
            <a:off x="549341" y="3502025"/>
            <a:ext cx="233365" cy="21590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754" tIns="45369" rIns="90754" bIns="45369" anchor="ctr"/>
          <a:lstStyle>
            <a:lvl1pPr eaLnBrk="0" hangingPunct="0">
              <a:defRPr kumimoji="1" sz="2000">
                <a:solidFill>
                  <a:schemeClr val="tx1"/>
                </a:solidFill>
                <a:latin typeface="Arial" charset="0"/>
                <a:ea typeface="ＭＳ Ｐゴシック" pitchFamily="50" charset="-128"/>
              </a:defRPr>
            </a:lvl1pPr>
            <a:lvl2pPr marL="742950" indent="-285750" eaLnBrk="0" hangingPunct="0">
              <a:defRPr kumimoji="1" sz="2000">
                <a:solidFill>
                  <a:schemeClr val="tx1"/>
                </a:solidFill>
                <a:latin typeface="Arial" charset="0"/>
                <a:ea typeface="ＭＳ Ｐゴシック" pitchFamily="50" charset="-128"/>
              </a:defRPr>
            </a:lvl2pPr>
            <a:lvl3pPr marL="1143000" indent="-228600" eaLnBrk="0" hangingPunct="0">
              <a:defRPr kumimoji="1" sz="2000">
                <a:solidFill>
                  <a:schemeClr val="tx1"/>
                </a:solidFill>
                <a:latin typeface="Arial" charset="0"/>
                <a:ea typeface="ＭＳ Ｐゴシック" pitchFamily="50" charset="-128"/>
              </a:defRPr>
            </a:lvl3pPr>
            <a:lvl4pPr marL="1600200" indent="-228600" eaLnBrk="0" hangingPunct="0">
              <a:defRPr kumimoji="1" sz="2000">
                <a:solidFill>
                  <a:schemeClr val="tx1"/>
                </a:solidFill>
                <a:latin typeface="Arial" charset="0"/>
                <a:ea typeface="ＭＳ Ｐゴシック" pitchFamily="50" charset="-128"/>
              </a:defRPr>
            </a:lvl4pPr>
            <a:lvl5pPr marL="2057400" indent="-228600" eaLnBrk="0" hangingPunct="0">
              <a:defRPr kumimoji="1" sz="2000">
                <a:solidFill>
                  <a:schemeClr val="tx1"/>
                </a:solidFill>
                <a:latin typeface="Arial" charset="0"/>
                <a:ea typeface="ＭＳ Ｐゴシック" pitchFamily="50" charset="-128"/>
              </a:defRPr>
            </a:lvl5pPr>
            <a:lvl6pPr marL="2514600" indent="-228600" algn="ctr" eaLnBrk="0" fontAlgn="base" hangingPunct="0">
              <a:spcBef>
                <a:spcPct val="0"/>
              </a:spcBef>
              <a:spcAft>
                <a:spcPct val="0"/>
              </a:spcAft>
              <a:defRPr kumimoji="1" sz="2000">
                <a:solidFill>
                  <a:schemeClr val="tx1"/>
                </a:solidFill>
                <a:latin typeface="Arial" charset="0"/>
                <a:ea typeface="ＭＳ Ｐゴシック" pitchFamily="50" charset="-128"/>
              </a:defRPr>
            </a:lvl6pPr>
            <a:lvl7pPr marL="2971800" indent="-228600" algn="ctr" eaLnBrk="0" fontAlgn="base" hangingPunct="0">
              <a:spcBef>
                <a:spcPct val="0"/>
              </a:spcBef>
              <a:spcAft>
                <a:spcPct val="0"/>
              </a:spcAft>
              <a:defRPr kumimoji="1" sz="2000">
                <a:solidFill>
                  <a:schemeClr val="tx1"/>
                </a:solidFill>
                <a:latin typeface="Arial" charset="0"/>
                <a:ea typeface="ＭＳ Ｐゴシック" pitchFamily="50" charset="-128"/>
              </a:defRPr>
            </a:lvl7pPr>
            <a:lvl8pPr marL="3429000" indent="-228600" algn="ctr" eaLnBrk="0" fontAlgn="base" hangingPunct="0">
              <a:spcBef>
                <a:spcPct val="0"/>
              </a:spcBef>
              <a:spcAft>
                <a:spcPct val="0"/>
              </a:spcAft>
              <a:defRPr kumimoji="1" sz="2000">
                <a:solidFill>
                  <a:schemeClr val="tx1"/>
                </a:solidFill>
                <a:latin typeface="Arial" charset="0"/>
                <a:ea typeface="ＭＳ Ｐゴシック" pitchFamily="50" charset="-128"/>
              </a:defRPr>
            </a:lvl8pPr>
            <a:lvl9pPr marL="3886200" indent="-228600" algn="ctr" eaLnBrk="0" fontAlgn="base" hangingPunct="0">
              <a:spcBef>
                <a:spcPct val="0"/>
              </a:spcBef>
              <a:spcAft>
                <a:spcPct val="0"/>
              </a:spcAft>
              <a:defRPr kumimoji="1" sz="2000">
                <a:solidFill>
                  <a:schemeClr val="tx1"/>
                </a:solidFill>
                <a:latin typeface="Arial" charset="0"/>
                <a:ea typeface="ＭＳ Ｐゴシック" pitchFamily="50" charset="-128"/>
              </a:defRPr>
            </a:lvl9pPr>
          </a:lstStyle>
          <a:p>
            <a:pPr eaLnBrk="1" hangingPunct="1">
              <a:defRPr/>
            </a:pPr>
            <a:endParaRPr lang="ja-JP" altLang="en-US" sz="2000"/>
          </a:p>
        </p:txBody>
      </p:sp>
      <p:sp>
        <p:nvSpPr>
          <p:cNvPr id="264194" name="Rectangle 2"/>
          <p:cNvSpPr>
            <a:spLocks noGrp="1" noChangeArrowheads="1"/>
          </p:cNvSpPr>
          <p:nvPr>
            <p:ph type="ctrTitle"/>
          </p:nvPr>
        </p:nvSpPr>
        <p:spPr>
          <a:xfrm>
            <a:off x="428683" y="1341440"/>
            <a:ext cx="8418513" cy="1079500"/>
          </a:xfrm>
        </p:spPr>
        <p:txBody>
          <a:bodyPr/>
          <a:lstStyle>
            <a:lvl1pPr>
              <a:defRPr/>
            </a:lvl1pPr>
          </a:lstStyle>
          <a:p>
            <a:pPr lvl="0"/>
            <a:endParaRPr lang="ja-JP" altLang="ja-JP" noProof="0"/>
          </a:p>
        </p:txBody>
      </p:sp>
      <p:sp>
        <p:nvSpPr>
          <p:cNvPr id="264195" name="Rectangle 3"/>
          <p:cNvSpPr>
            <a:spLocks noGrp="1" noChangeArrowheads="1"/>
          </p:cNvSpPr>
          <p:nvPr>
            <p:ph type="subTitle" idx="1"/>
          </p:nvPr>
        </p:nvSpPr>
        <p:spPr>
          <a:xfrm>
            <a:off x="429333" y="2422325"/>
            <a:ext cx="8423274" cy="936625"/>
          </a:xfrm>
        </p:spPr>
        <p:txBody>
          <a:bodyPr/>
          <a:lstStyle>
            <a:lvl1pPr marL="0" indent="0">
              <a:buFontTx/>
              <a:buNone/>
              <a:defRPr kumimoji="0" sz="2400"/>
            </a:lvl1pPr>
          </a:lstStyle>
          <a:p>
            <a:pPr lvl="0"/>
            <a:endParaRPr lang="ja-JP" altLang="ja-JP" noProof="0"/>
          </a:p>
        </p:txBody>
      </p:sp>
      <p:sp>
        <p:nvSpPr>
          <p:cNvPr id="7" name="Rectangle 7"/>
          <p:cNvSpPr>
            <a:spLocks noGrp="1" noChangeArrowheads="1"/>
          </p:cNvSpPr>
          <p:nvPr>
            <p:ph type="sldNum" sz="quarter" idx="4"/>
          </p:nvPr>
        </p:nvSpPr>
        <p:spPr bwMode="auto">
          <a:xfrm>
            <a:off x="7477723" y="6453188"/>
            <a:ext cx="2309814"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754" tIns="45369" rIns="90754" bIns="45369" numCol="1" anchor="t" anchorCtr="0" compatLnSpc="1">
            <a:prstTxWarp prst="textNoShape">
              <a:avLst/>
            </a:prstTxWarp>
          </a:bodyPr>
          <a:lstStyle>
            <a:lvl1pPr algn="r">
              <a:defRPr sz="1800">
                <a:latin typeface="HGS創英角ｺﾞｼｯｸUB" pitchFamily="50" charset="-128"/>
                <a:ea typeface="HGS創英角ｺﾞｼｯｸUB" pitchFamily="50" charset="-128"/>
              </a:defRPr>
            </a:lvl1pPr>
          </a:lstStyle>
          <a:p>
            <a:pPr>
              <a:defRPr/>
            </a:pPr>
            <a:fld id="{3CD9E26B-BFEB-4F57-B0B3-7AB4169BCBC7}" type="slidenum">
              <a:rPr lang="en-US" altLang="ja-JP"/>
              <a:pPr>
                <a:defRPr/>
              </a:pPr>
              <a:t>‹#›</a:t>
            </a:fld>
            <a:endParaRPr lang="en-US" altLang="ja-JP" dirty="0"/>
          </a:p>
        </p:txBody>
      </p:sp>
    </p:spTree>
    <p:extLst>
      <p:ext uri="{BB962C8B-B14F-4D97-AF65-F5344CB8AC3E}">
        <p14:creationId xmlns:p14="http://schemas.microsoft.com/office/powerpoint/2010/main" val="3037595364"/>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fld id="{8661878D-EECC-405D-B761-57D6269E5D3C}" type="datetime1">
              <a:rPr lang="ja-JP" altLang="en-US" smtClean="0"/>
              <a:t>2020/7/31</a:t>
            </a:fld>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7"/>
          <p:cNvSpPr>
            <a:spLocks noGrp="1" noChangeArrowheads="1"/>
          </p:cNvSpPr>
          <p:nvPr>
            <p:ph type="sldNum" sz="quarter" idx="12"/>
          </p:nvPr>
        </p:nvSpPr>
        <p:spPr>
          <a:ln/>
        </p:spPr>
        <p:txBody>
          <a:bodyPr/>
          <a:lstStyle>
            <a:lvl1pPr>
              <a:defRPr/>
            </a:lvl1pPr>
          </a:lstStyle>
          <a:p>
            <a:pPr>
              <a:defRPr/>
            </a:pPr>
            <a:fld id="{7223A12D-2F32-42F4-9484-93DE90880B63}" type="slidenum">
              <a:rPr lang="en-US" altLang="ja-JP"/>
              <a:pPr>
                <a:defRPr/>
              </a:pPr>
              <a:t>‹#›</a:t>
            </a:fld>
            <a:endParaRPr lang="en-US" altLang="ja-JP"/>
          </a:p>
        </p:txBody>
      </p:sp>
    </p:spTree>
    <p:extLst>
      <p:ext uri="{BB962C8B-B14F-4D97-AF65-F5344CB8AC3E}">
        <p14:creationId xmlns:p14="http://schemas.microsoft.com/office/powerpoint/2010/main" val="3578794258"/>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2130" y="274757"/>
            <a:ext cx="2227264" cy="58515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95583" y="274757"/>
            <a:ext cx="6534151"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fld id="{8593073B-C6D3-4F5D-9105-0020D951B034}" type="datetime1">
              <a:rPr lang="ja-JP" altLang="en-US" smtClean="0"/>
              <a:t>2020/7/31</a:t>
            </a:fld>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7"/>
          <p:cNvSpPr>
            <a:spLocks noGrp="1" noChangeArrowheads="1"/>
          </p:cNvSpPr>
          <p:nvPr>
            <p:ph type="sldNum" sz="quarter" idx="4"/>
          </p:nvPr>
        </p:nvSpPr>
        <p:spPr bwMode="auto">
          <a:xfrm>
            <a:off x="7477723" y="6453188"/>
            <a:ext cx="2309814"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754" tIns="45369" rIns="90754" bIns="45369" numCol="1" anchor="t" anchorCtr="0" compatLnSpc="1">
            <a:prstTxWarp prst="textNoShape">
              <a:avLst/>
            </a:prstTxWarp>
          </a:bodyPr>
          <a:lstStyle>
            <a:lvl1pPr algn="r">
              <a:defRPr sz="1800">
                <a:latin typeface="HGS創英角ｺﾞｼｯｸUB" pitchFamily="50" charset="-128"/>
                <a:ea typeface="HGS創英角ｺﾞｼｯｸUB" pitchFamily="50" charset="-128"/>
              </a:defRPr>
            </a:lvl1pPr>
          </a:lstStyle>
          <a:p>
            <a:pPr>
              <a:defRPr/>
            </a:pPr>
            <a:fld id="{3CD9E26B-BFEB-4F57-B0B3-7AB4169BCBC7}" type="slidenum">
              <a:rPr lang="en-US" altLang="ja-JP"/>
              <a:pPr>
                <a:defRPr/>
              </a:pPr>
              <a:t>‹#›</a:t>
            </a:fld>
            <a:endParaRPr lang="en-US" altLang="ja-JP" dirty="0"/>
          </a:p>
        </p:txBody>
      </p:sp>
    </p:spTree>
    <p:extLst>
      <p:ext uri="{BB962C8B-B14F-4D97-AF65-F5344CB8AC3E}">
        <p14:creationId xmlns:p14="http://schemas.microsoft.com/office/powerpoint/2010/main" val="3687366589"/>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4" name="Picture 4" descr="和英ヨコ小①"/>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428233" y="5983289"/>
            <a:ext cx="42830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5"/>
          <p:cNvSpPr>
            <a:spLocks noChangeArrowheads="1"/>
          </p:cNvSpPr>
          <p:nvPr userDrawn="1"/>
        </p:nvSpPr>
        <p:spPr bwMode="auto">
          <a:xfrm>
            <a:off x="547691" y="3502025"/>
            <a:ext cx="234950" cy="21590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127" tIns="45553" rIns="91127" bIns="45553"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defRPr/>
            </a:pPr>
            <a:endParaRPr lang="ja-JP" altLang="en-US" sz="1600">
              <a:solidFill>
                <a:srgbClr val="000000"/>
              </a:solidFill>
            </a:endParaRPr>
          </a:p>
        </p:txBody>
      </p:sp>
      <p:sp>
        <p:nvSpPr>
          <p:cNvPr id="264194" name="Rectangle 2"/>
          <p:cNvSpPr>
            <a:spLocks noGrp="1" noChangeArrowheads="1"/>
          </p:cNvSpPr>
          <p:nvPr>
            <p:ph type="ctrTitle"/>
          </p:nvPr>
        </p:nvSpPr>
        <p:spPr>
          <a:xfrm>
            <a:off x="428641" y="1341438"/>
            <a:ext cx="8418513" cy="1079500"/>
          </a:xfrm>
        </p:spPr>
        <p:txBody>
          <a:bodyPr/>
          <a:lstStyle>
            <a:lvl1pPr>
              <a:defRPr/>
            </a:lvl1pPr>
          </a:lstStyle>
          <a:p>
            <a:pPr lvl="0"/>
            <a:endParaRPr lang="ja-JP" altLang="ja-JP" noProof="0"/>
          </a:p>
        </p:txBody>
      </p:sp>
      <p:sp>
        <p:nvSpPr>
          <p:cNvPr id="264195" name="Rectangle 3"/>
          <p:cNvSpPr>
            <a:spLocks noGrp="1" noChangeArrowheads="1"/>
          </p:cNvSpPr>
          <p:nvPr>
            <p:ph type="subTitle" idx="1"/>
          </p:nvPr>
        </p:nvSpPr>
        <p:spPr>
          <a:xfrm>
            <a:off x="429259" y="2422189"/>
            <a:ext cx="8423274" cy="936625"/>
          </a:xfrm>
        </p:spPr>
        <p:txBody>
          <a:bodyPr/>
          <a:lstStyle>
            <a:lvl1pPr marL="0" indent="0">
              <a:buFontTx/>
              <a:buNone/>
              <a:defRPr kumimoji="0" sz="2200"/>
            </a:lvl1pPr>
          </a:lstStyle>
          <a:p>
            <a:pPr lvl="0"/>
            <a:endParaRPr lang="ja-JP" altLang="ja-JP" noProof="0"/>
          </a:p>
        </p:txBody>
      </p:sp>
      <p:sp>
        <p:nvSpPr>
          <p:cNvPr id="6" name="Rectangle 7"/>
          <p:cNvSpPr>
            <a:spLocks noGrp="1" noChangeArrowheads="1"/>
          </p:cNvSpPr>
          <p:nvPr>
            <p:ph type="sldNum" sz="quarter" idx="4"/>
          </p:nvPr>
        </p:nvSpPr>
        <p:spPr bwMode="auto">
          <a:xfrm>
            <a:off x="7477723" y="6453188"/>
            <a:ext cx="2309814"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754" tIns="45369" rIns="90754" bIns="45369" numCol="1" anchor="t" anchorCtr="0" compatLnSpc="1">
            <a:prstTxWarp prst="textNoShape">
              <a:avLst/>
            </a:prstTxWarp>
          </a:bodyPr>
          <a:lstStyle>
            <a:lvl1pPr algn="r">
              <a:defRPr sz="1800">
                <a:latin typeface="HGS創英角ｺﾞｼｯｸUB" pitchFamily="50" charset="-128"/>
                <a:ea typeface="HGS創英角ｺﾞｼｯｸUB" pitchFamily="50" charset="-128"/>
              </a:defRPr>
            </a:lvl1pPr>
          </a:lstStyle>
          <a:p>
            <a:pPr>
              <a:defRPr/>
            </a:pPr>
            <a:fld id="{3CD9E26B-BFEB-4F57-B0B3-7AB4169BCBC7}" type="slidenum">
              <a:rPr lang="en-US" altLang="ja-JP"/>
              <a:pPr>
                <a:defRPr/>
              </a:pPr>
              <a:t>‹#›</a:t>
            </a:fld>
            <a:endParaRPr lang="en-US" altLang="ja-JP" dirty="0"/>
          </a:p>
        </p:txBody>
      </p:sp>
    </p:spTree>
    <p:extLst>
      <p:ext uri="{BB962C8B-B14F-4D97-AF65-F5344CB8AC3E}">
        <p14:creationId xmlns:p14="http://schemas.microsoft.com/office/powerpoint/2010/main" val="1773046806"/>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fld id="{105F8054-A8FD-480D-8E4A-BD8EC5937D1C}" type="datetime1">
              <a:rPr lang="ja-JP" altLang="en-US" smtClean="0"/>
              <a:t>2020/7/31</a:t>
            </a:fld>
            <a:endParaRPr lang="en-US" altLang="ja-JP"/>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7" name="Rectangle 7"/>
          <p:cNvSpPr>
            <a:spLocks noGrp="1" noChangeArrowheads="1"/>
          </p:cNvSpPr>
          <p:nvPr>
            <p:ph type="sldNum" sz="quarter" idx="4"/>
          </p:nvPr>
        </p:nvSpPr>
        <p:spPr bwMode="auto">
          <a:xfrm>
            <a:off x="7477723" y="6453188"/>
            <a:ext cx="2309814"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754" tIns="45369" rIns="90754" bIns="45369" numCol="1" anchor="t" anchorCtr="0" compatLnSpc="1">
            <a:prstTxWarp prst="textNoShape">
              <a:avLst/>
            </a:prstTxWarp>
          </a:bodyPr>
          <a:lstStyle>
            <a:lvl1pPr algn="r">
              <a:defRPr sz="1800">
                <a:latin typeface="HGS創英角ｺﾞｼｯｸUB" pitchFamily="50" charset="-128"/>
                <a:ea typeface="HGS創英角ｺﾞｼｯｸUB" pitchFamily="50" charset="-128"/>
              </a:defRPr>
            </a:lvl1pPr>
          </a:lstStyle>
          <a:p>
            <a:pPr>
              <a:defRPr/>
            </a:pPr>
            <a:fld id="{3CD9E26B-BFEB-4F57-B0B3-7AB4169BCBC7}" type="slidenum">
              <a:rPr lang="en-US" altLang="ja-JP"/>
              <a:pPr>
                <a:defRPr/>
              </a:pPr>
              <a:t>‹#›</a:t>
            </a:fld>
            <a:endParaRPr lang="en-US" altLang="ja-JP" dirty="0"/>
          </a:p>
        </p:txBody>
      </p:sp>
    </p:spTree>
    <p:extLst>
      <p:ext uri="{BB962C8B-B14F-4D97-AF65-F5344CB8AC3E}">
        <p14:creationId xmlns:p14="http://schemas.microsoft.com/office/powerpoint/2010/main" val="2436531759"/>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711" y="4408171"/>
            <a:ext cx="8418511" cy="1362075"/>
          </a:xfrm>
        </p:spPr>
        <p:txBody>
          <a:bodyPr anchor="t"/>
          <a:lstStyle>
            <a:lvl1pPr algn="l">
              <a:defRPr sz="37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82711" y="2906742"/>
            <a:ext cx="8418511" cy="1500187"/>
          </a:xfrm>
        </p:spPr>
        <p:txBody>
          <a:bodyPr anchor="b"/>
          <a:lstStyle>
            <a:lvl1pPr marL="0" indent="0">
              <a:buNone/>
              <a:defRPr sz="1900"/>
            </a:lvl1pPr>
            <a:lvl2pPr marL="420598" indent="0">
              <a:buNone/>
              <a:defRPr sz="1600"/>
            </a:lvl2pPr>
            <a:lvl3pPr marL="841202" indent="0">
              <a:buNone/>
              <a:defRPr sz="1501"/>
            </a:lvl3pPr>
            <a:lvl4pPr marL="1261801" indent="0">
              <a:buNone/>
              <a:defRPr sz="1300"/>
            </a:lvl4pPr>
            <a:lvl5pPr marL="1682407" indent="0">
              <a:buNone/>
              <a:defRPr sz="1300"/>
            </a:lvl5pPr>
            <a:lvl6pPr marL="2103004" indent="0">
              <a:buNone/>
              <a:defRPr sz="1300"/>
            </a:lvl6pPr>
            <a:lvl7pPr marL="2523613" indent="0">
              <a:buNone/>
              <a:defRPr sz="1300"/>
            </a:lvl7pPr>
            <a:lvl8pPr marL="2944210" indent="0">
              <a:buNone/>
              <a:defRPr sz="1300"/>
            </a:lvl8pPr>
            <a:lvl9pPr marL="3364819" indent="0">
              <a:buNone/>
              <a:defRPr sz="1300"/>
            </a:lvl9pPr>
          </a:lstStyle>
          <a:p>
            <a:pPr lvl="0"/>
            <a:r>
              <a:rPr lang="ja-JP" altLang="en-US"/>
              <a:t>マスター テキストの書式設定</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fld id="{6932B831-61FE-41CD-919E-7D7D7CEF38DD}" type="datetime1">
              <a:rPr lang="ja-JP" altLang="en-US" smtClean="0"/>
              <a:t>2020/7/31</a:t>
            </a:fld>
            <a:endParaRPr lang="en-US" altLang="ja-JP"/>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7" name="Rectangle 7"/>
          <p:cNvSpPr>
            <a:spLocks noGrp="1" noChangeArrowheads="1"/>
          </p:cNvSpPr>
          <p:nvPr>
            <p:ph type="sldNum" sz="quarter" idx="4"/>
          </p:nvPr>
        </p:nvSpPr>
        <p:spPr bwMode="auto">
          <a:xfrm>
            <a:off x="7477723" y="6453188"/>
            <a:ext cx="2309814"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754" tIns="45369" rIns="90754" bIns="45369" numCol="1" anchor="t" anchorCtr="0" compatLnSpc="1">
            <a:prstTxWarp prst="textNoShape">
              <a:avLst/>
            </a:prstTxWarp>
          </a:bodyPr>
          <a:lstStyle>
            <a:lvl1pPr algn="r">
              <a:defRPr sz="1800">
                <a:latin typeface="HGS創英角ｺﾞｼｯｸUB" pitchFamily="50" charset="-128"/>
                <a:ea typeface="HGS創英角ｺﾞｼｯｸUB" pitchFamily="50" charset="-128"/>
              </a:defRPr>
            </a:lvl1pPr>
          </a:lstStyle>
          <a:p>
            <a:pPr>
              <a:defRPr/>
            </a:pPr>
            <a:fld id="{3CD9E26B-BFEB-4F57-B0B3-7AB4169BCBC7}" type="slidenum">
              <a:rPr lang="en-US" altLang="ja-JP"/>
              <a:pPr>
                <a:defRPr/>
              </a:pPr>
              <a:t>‹#›</a:t>
            </a:fld>
            <a:endParaRPr lang="en-US" altLang="ja-JP" dirty="0"/>
          </a:p>
        </p:txBody>
      </p:sp>
    </p:spTree>
    <p:extLst>
      <p:ext uri="{BB962C8B-B14F-4D97-AF65-F5344CB8AC3E}">
        <p14:creationId xmlns:p14="http://schemas.microsoft.com/office/powerpoint/2010/main" val="3457857562"/>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95547" y="1196976"/>
            <a:ext cx="4379913" cy="4929188"/>
          </a:xfrm>
        </p:spPr>
        <p:txBody>
          <a:bodyPr/>
          <a:lstStyle>
            <a:lvl1pPr>
              <a:defRPr sz="2600"/>
            </a:lvl1pPr>
            <a:lvl2pPr>
              <a:defRPr sz="2200"/>
            </a:lvl2pPr>
            <a:lvl3pPr>
              <a:defRPr sz="19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5027682" y="1196976"/>
            <a:ext cx="4381503" cy="4929188"/>
          </a:xfrm>
        </p:spPr>
        <p:txBody>
          <a:bodyPr/>
          <a:lstStyle>
            <a:lvl1pPr>
              <a:defRPr sz="2600"/>
            </a:lvl1pPr>
            <a:lvl2pPr>
              <a:defRPr sz="2200"/>
            </a:lvl2pPr>
            <a:lvl3pPr>
              <a:defRPr sz="19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fld id="{CB4DD107-0FBB-41AD-90D7-01056EFD55A1}" type="datetime1">
              <a:rPr lang="ja-JP" altLang="en-US" smtClean="0"/>
              <a:t>2020/7/31</a:t>
            </a:fld>
            <a:endParaRPr lang="en-US" altLang="ja-JP"/>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8" name="Rectangle 7"/>
          <p:cNvSpPr>
            <a:spLocks noGrp="1" noChangeArrowheads="1"/>
          </p:cNvSpPr>
          <p:nvPr>
            <p:ph type="sldNum" sz="quarter" idx="4"/>
          </p:nvPr>
        </p:nvSpPr>
        <p:spPr bwMode="auto">
          <a:xfrm>
            <a:off x="7477723" y="6453188"/>
            <a:ext cx="2309814"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754" tIns="45369" rIns="90754" bIns="45369" numCol="1" anchor="t" anchorCtr="0" compatLnSpc="1">
            <a:prstTxWarp prst="textNoShape">
              <a:avLst/>
            </a:prstTxWarp>
          </a:bodyPr>
          <a:lstStyle>
            <a:lvl1pPr algn="r">
              <a:defRPr sz="1800">
                <a:latin typeface="HGS創英角ｺﾞｼｯｸUB" pitchFamily="50" charset="-128"/>
                <a:ea typeface="HGS創英角ｺﾞｼｯｸUB" pitchFamily="50" charset="-128"/>
              </a:defRPr>
            </a:lvl1pPr>
          </a:lstStyle>
          <a:p>
            <a:pPr>
              <a:defRPr/>
            </a:pPr>
            <a:fld id="{3CD9E26B-BFEB-4F57-B0B3-7AB4169BCBC7}" type="slidenum">
              <a:rPr lang="en-US" altLang="ja-JP"/>
              <a:pPr>
                <a:defRPr/>
              </a:pPr>
              <a:t>‹#›</a:t>
            </a:fld>
            <a:endParaRPr lang="en-US" altLang="ja-JP" dirty="0"/>
          </a:p>
        </p:txBody>
      </p:sp>
    </p:spTree>
    <p:extLst>
      <p:ext uri="{BB962C8B-B14F-4D97-AF65-F5344CB8AC3E}">
        <p14:creationId xmlns:p14="http://schemas.microsoft.com/office/powerpoint/2010/main" val="558413589"/>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406" y="274638"/>
            <a:ext cx="8913813" cy="1143000"/>
          </a:xfrm>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95498" y="1535113"/>
            <a:ext cx="4376740" cy="639762"/>
          </a:xfrm>
        </p:spPr>
        <p:txBody>
          <a:bodyPr anchor="b"/>
          <a:lstStyle>
            <a:lvl1pPr marL="0" indent="0">
              <a:buNone/>
              <a:defRPr sz="2200" b="1"/>
            </a:lvl1pPr>
            <a:lvl2pPr marL="420598" indent="0">
              <a:buNone/>
              <a:defRPr sz="1900" b="1"/>
            </a:lvl2pPr>
            <a:lvl3pPr marL="841202" indent="0">
              <a:buNone/>
              <a:defRPr sz="1600" b="1"/>
            </a:lvl3pPr>
            <a:lvl4pPr marL="1261801" indent="0">
              <a:buNone/>
              <a:defRPr sz="1501" b="1"/>
            </a:lvl4pPr>
            <a:lvl5pPr marL="1682407" indent="0">
              <a:buNone/>
              <a:defRPr sz="1501" b="1"/>
            </a:lvl5pPr>
            <a:lvl6pPr marL="2103004" indent="0">
              <a:buNone/>
              <a:defRPr sz="1501" b="1"/>
            </a:lvl6pPr>
            <a:lvl7pPr marL="2523613" indent="0">
              <a:buNone/>
              <a:defRPr sz="1501" b="1"/>
            </a:lvl7pPr>
            <a:lvl8pPr marL="2944210" indent="0">
              <a:buNone/>
              <a:defRPr sz="1501" b="1"/>
            </a:lvl8pPr>
            <a:lvl9pPr marL="3364819" indent="0">
              <a:buNone/>
              <a:defRPr sz="1501"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95498" y="2174875"/>
            <a:ext cx="4376740" cy="3951288"/>
          </a:xfrm>
        </p:spPr>
        <p:txBody>
          <a:bodyPr/>
          <a:lstStyle>
            <a:lvl1pPr>
              <a:defRPr sz="2200"/>
            </a:lvl1pPr>
            <a:lvl2pPr>
              <a:defRPr sz="1900"/>
            </a:lvl2pPr>
            <a:lvl3pPr>
              <a:defRPr sz="1600"/>
            </a:lvl3pPr>
            <a:lvl4pPr>
              <a:defRPr sz="1501"/>
            </a:lvl4pPr>
            <a:lvl5pPr>
              <a:defRPr sz="1501"/>
            </a:lvl5pPr>
            <a:lvl6pPr>
              <a:defRPr sz="1501"/>
            </a:lvl6pPr>
            <a:lvl7pPr>
              <a:defRPr sz="1501"/>
            </a:lvl7pPr>
            <a:lvl8pPr>
              <a:defRPr sz="1501"/>
            </a:lvl8pPr>
            <a:lvl9pPr>
              <a:defRPr sz="1501"/>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5031056" y="1535113"/>
            <a:ext cx="4378325" cy="639762"/>
          </a:xfrm>
        </p:spPr>
        <p:txBody>
          <a:bodyPr anchor="b"/>
          <a:lstStyle>
            <a:lvl1pPr marL="0" indent="0">
              <a:buNone/>
              <a:defRPr sz="2200" b="1"/>
            </a:lvl1pPr>
            <a:lvl2pPr marL="420598" indent="0">
              <a:buNone/>
              <a:defRPr sz="1900" b="1"/>
            </a:lvl2pPr>
            <a:lvl3pPr marL="841202" indent="0">
              <a:buNone/>
              <a:defRPr sz="1600" b="1"/>
            </a:lvl3pPr>
            <a:lvl4pPr marL="1261801" indent="0">
              <a:buNone/>
              <a:defRPr sz="1501" b="1"/>
            </a:lvl4pPr>
            <a:lvl5pPr marL="1682407" indent="0">
              <a:buNone/>
              <a:defRPr sz="1501" b="1"/>
            </a:lvl5pPr>
            <a:lvl6pPr marL="2103004" indent="0">
              <a:buNone/>
              <a:defRPr sz="1501" b="1"/>
            </a:lvl6pPr>
            <a:lvl7pPr marL="2523613" indent="0">
              <a:buNone/>
              <a:defRPr sz="1501" b="1"/>
            </a:lvl7pPr>
            <a:lvl8pPr marL="2944210" indent="0">
              <a:buNone/>
              <a:defRPr sz="1501" b="1"/>
            </a:lvl8pPr>
            <a:lvl9pPr marL="3364819" indent="0">
              <a:buNone/>
              <a:defRPr sz="1501"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5031056" y="2174875"/>
            <a:ext cx="4378325" cy="3951288"/>
          </a:xfrm>
        </p:spPr>
        <p:txBody>
          <a:bodyPr/>
          <a:lstStyle>
            <a:lvl1pPr>
              <a:defRPr sz="2200"/>
            </a:lvl1pPr>
            <a:lvl2pPr>
              <a:defRPr sz="1900"/>
            </a:lvl2pPr>
            <a:lvl3pPr>
              <a:defRPr sz="1600"/>
            </a:lvl3pPr>
            <a:lvl4pPr>
              <a:defRPr sz="1501"/>
            </a:lvl4pPr>
            <a:lvl5pPr>
              <a:defRPr sz="1501"/>
            </a:lvl5pPr>
            <a:lvl6pPr>
              <a:defRPr sz="1501"/>
            </a:lvl6pPr>
            <a:lvl7pPr>
              <a:defRPr sz="1501"/>
            </a:lvl7pPr>
            <a:lvl8pPr>
              <a:defRPr sz="1501"/>
            </a:lvl8pPr>
            <a:lvl9pPr>
              <a:defRPr sz="1501"/>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p:txBody>
          <a:bodyPr/>
          <a:lstStyle>
            <a:lvl1pPr fontAlgn="auto">
              <a:spcBef>
                <a:spcPts val="0"/>
              </a:spcBef>
              <a:spcAft>
                <a:spcPts val="0"/>
              </a:spcAft>
              <a:defRPr/>
            </a:lvl1pPr>
          </a:lstStyle>
          <a:p>
            <a:pPr>
              <a:defRPr/>
            </a:pPr>
            <a:fld id="{57CEF94E-5750-45F7-8130-9619C1CC32AE}" type="datetime1">
              <a:rPr lang="ja-JP" altLang="en-US" smtClean="0"/>
              <a:t>2020/7/31</a:t>
            </a:fld>
            <a:endParaRPr lang="en-US" altLang="ja-JP"/>
          </a:p>
        </p:txBody>
      </p:sp>
      <p:sp>
        <p:nvSpPr>
          <p:cNvPr id="8"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10" name="Rectangle 7"/>
          <p:cNvSpPr>
            <a:spLocks noGrp="1" noChangeArrowheads="1"/>
          </p:cNvSpPr>
          <p:nvPr>
            <p:ph type="sldNum" sz="quarter" idx="12"/>
          </p:nvPr>
        </p:nvSpPr>
        <p:spPr bwMode="auto">
          <a:xfrm>
            <a:off x="7477723" y="6453188"/>
            <a:ext cx="2309814"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754" tIns="45369" rIns="90754" bIns="45369" numCol="1" anchor="t" anchorCtr="0" compatLnSpc="1">
            <a:prstTxWarp prst="textNoShape">
              <a:avLst/>
            </a:prstTxWarp>
          </a:bodyPr>
          <a:lstStyle>
            <a:lvl1pPr algn="r">
              <a:defRPr sz="1800">
                <a:latin typeface="HGS創英角ｺﾞｼｯｸUB" pitchFamily="50" charset="-128"/>
                <a:ea typeface="HGS創英角ｺﾞｼｯｸUB" pitchFamily="50" charset="-128"/>
              </a:defRPr>
            </a:lvl1pPr>
          </a:lstStyle>
          <a:p>
            <a:pPr>
              <a:defRPr/>
            </a:pPr>
            <a:fld id="{3CD9E26B-BFEB-4F57-B0B3-7AB4169BCBC7}" type="slidenum">
              <a:rPr lang="en-US" altLang="ja-JP"/>
              <a:pPr>
                <a:defRPr/>
              </a:pPr>
              <a:t>‹#›</a:t>
            </a:fld>
            <a:endParaRPr lang="en-US" altLang="ja-JP" dirty="0"/>
          </a:p>
        </p:txBody>
      </p:sp>
    </p:spTree>
    <p:extLst>
      <p:ext uri="{BB962C8B-B14F-4D97-AF65-F5344CB8AC3E}">
        <p14:creationId xmlns:p14="http://schemas.microsoft.com/office/powerpoint/2010/main" val="775289988"/>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Rectangle 4"/>
          <p:cNvSpPr>
            <a:spLocks noGrp="1" noChangeArrowheads="1"/>
          </p:cNvSpPr>
          <p:nvPr>
            <p:ph type="dt" sz="half" idx="10"/>
          </p:nvPr>
        </p:nvSpPr>
        <p:spPr/>
        <p:txBody>
          <a:bodyPr/>
          <a:lstStyle>
            <a:lvl1pPr fontAlgn="auto">
              <a:spcBef>
                <a:spcPts val="0"/>
              </a:spcBef>
              <a:spcAft>
                <a:spcPts val="0"/>
              </a:spcAft>
              <a:defRPr/>
            </a:lvl1pPr>
          </a:lstStyle>
          <a:p>
            <a:pPr>
              <a:defRPr/>
            </a:pPr>
            <a:fld id="{EF598912-6BB7-43FE-B5B5-0F8522C679F9}" type="datetime1">
              <a:rPr lang="ja-JP" altLang="en-US" smtClean="0"/>
              <a:t>2020/7/31</a:t>
            </a:fld>
            <a:endParaRPr lang="en-US" altLang="ja-JP"/>
          </a:p>
        </p:txBody>
      </p:sp>
      <p:sp>
        <p:nvSpPr>
          <p:cNvPr id="4"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6" name="Rectangle 7"/>
          <p:cNvSpPr>
            <a:spLocks noGrp="1" noChangeArrowheads="1"/>
          </p:cNvSpPr>
          <p:nvPr>
            <p:ph type="sldNum" sz="quarter" idx="4"/>
          </p:nvPr>
        </p:nvSpPr>
        <p:spPr bwMode="auto">
          <a:xfrm>
            <a:off x="7477723" y="6453188"/>
            <a:ext cx="2309814"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754" tIns="45369" rIns="90754" bIns="45369" numCol="1" anchor="t" anchorCtr="0" compatLnSpc="1">
            <a:prstTxWarp prst="textNoShape">
              <a:avLst/>
            </a:prstTxWarp>
          </a:bodyPr>
          <a:lstStyle>
            <a:lvl1pPr algn="r">
              <a:defRPr sz="1800">
                <a:latin typeface="HGS創英角ｺﾞｼｯｸUB" pitchFamily="50" charset="-128"/>
                <a:ea typeface="HGS創英角ｺﾞｼｯｸUB" pitchFamily="50" charset="-128"/>
              </a:defRPr>
            </a:lvl1pPr>
          </a:lstStyle>
          <a:p>
            <a:pPr>
              <a:defRPr/>
            </a:pPr>
            <a:fld id="{3CD9E26B-BFEB-4F57-B0B3-7AB4169BCBC7}" type="slidenum">
              <a:rPr lang="en-US" altLang="ja-JP"/>
              <a:pPr>
                <a:defRPr/>
              </a:pPr>
              <a:t>‹#›</a:t>
            </a:fld>
            <a:endParaRPr lang="en-US" altLang="ja-JP" dirty="0"/>
          </a:p>
        </p:txBody>
      </p:sp>
    </p:spTree>
    <p:extLst>
      <p:ext uri="{BB962C8B-B14F-4D97-AF65-F5344CB8AC3E}">
        <p14:creationId xmlns:p14="http://schemas.microsoft.com/office/powerpoint/2010/main" val="622261547"/>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fontAlgn="auto">
              <a:spcBef>
                <a:spcPts val="0"/>
              </a:spcBef>
              <a:spcAft>
                <a:spcPts val="0"/>
              </a:spcAft>
              <a:defRPr/>
            </a:lvl1pPr>
          </a:lstStyle>
          <a:p>
            <a:pPr>
              <a:defRPr/>
            </a:pPr>
            <a:fld id="{7FBF3567-4280-4516-AC0F-B9B44616CC7E}" type="datetime1">
              <a:rPr lang="ja-JP" altLang="en-US" smtClean="0"/>
              <a:t>2020/7/31</a:t>
            </a:fld>
            <a:endParaRPr lang="en-US" altLang="ja-JP"/>
          </a:p>
        </p:txBody>
      </p:sp>
      <p:sp>
        <p:nvSpPr>
          <p:cNvPr id="3"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5" name="Rectangle 7"/>
          <p:cNvSpPr>
            <a:spLocks noGrp="1" noChangeArrowheads="1"/>
          </p:cNvSpPr>
          <p:nvPr>
            <p:ph type="sldNum" sz="quarter" idx="4"/>
          </p:nvPr>
        </p:nvSpPr>
        <p:spPr bwMode="auto">
          <a:xfrm>
            <a:off x="7477723" y="6453188"/>
            <a:ext cx="2309814"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754" tIns="45369" rIns="90754" bIns="45369" numCol="1" anchor="t" anchorCtr="0" compatLnSpc="1">
            <a:prstTxWarp prst="textNoShape">
              <a:avLst/>
            </a:prstTxWarp>
          </a:bodyPr>
          <a:lstStyle>
            <a:lvl1pPr algn="r">
              <a:defRPr sz="1800">
                <a:latin typeface="HGS創英角ｺﾞｼｯｸUB" pitchFamily="50" charset="-128"/>
                <a:ea typeface="HGS創英角ｺﾞｼｯｸUB" pitchFamily="50" charset="-128"/>
              </a:defRPr>
            </a:lvl1pPr>
          </a:lstStyle>
          <a:p>
            <a:pPr>
              <a:defRPr/>
            </a:pPr>
            <a:fld id="{3CD9E26B-BFEB-4F57-B0B3-7AB4169BCBC7}" type="slidenum">
              <a:rPr lang="en-US" altLang="ja-JP"/>
              <a:pPr>
                <a:defRPr/>
              </a:pPr>
              <a:t>‹#›</a:t>
            </a:fld>
            <a:endParaRPr lang="en-US" altLang="ja-JP" dirty="0"/>
          </a:p>
        </p:txBody>
      </p:sp>
    </p:spTree>
    <p:extLst>
      <p:ext uri="{BB962C8B-B14F-4D97-AF65-F5344CB8AC3E}">
        <p14:creationId xmlns:p14="http://schemas.microsoft.com/office/powerpoint/2010/main" val="2714445066"/>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68" y="273050"/>
            <a:ext cx="3259137" cy="1162050"/>
          </a:xfrm>
        </p:spPr>
        <p:txBody>
          <a:bodyPr anchor="b"/>
          <a:lstStyle>
            <a:lvl1pPr algn="l">
              <a:defRPr sz="1900" b="1"/>
            </a:lvl1pPr>
          </a:lstStyle>
          <a:p>
            <a:r>
              <a:rPr lang="ja-JP" altLang="en-US"/>
              <a:t>マスター タイトルの書式設定</a:t>
            </a:r>
          </a:p>
        </p:txBody>
      </p:sp>
      <p:sp>
        <p:nvSpPr>
          <p:cNvPr id="3" name="コンテンツ プレースホルダー 2"/>
          <p:cNvSpPr>
            <a:spLocks noGrp="1"/>
          </p:cNvSpPr>
          <p:nvPr>
            <p:ph idx="1"/>
          </p:nvPr>
        </p:nvSpPr>
        <p:spPr>
          <a:xfrm>
            <a:off x="3872361" y="273115"/>
            <a:ext cx="5537201" cy="5853113"/>
          </a:xfrm>
        </p:spPr>
        <p:txBody>
          <a:bodyPr/>
          <a:lstStyle>
            <a:lvl1pPr>
              <a:defRPr sz="2900"/>
            </a:lvl1pPr>
            <a:lvl2pPr>
              <a:defRPr sz="2600"/>
            </a:lvl2pPr>
            <a:lvl3pPr>
              <a:defRPr sz="2200"/>
            </a:lvl3pPr>
            <a:lvl4pPr>
              <a:defRPr sz="1900"/>
            </a:lvl4pPr>
            <a:lvl5pPr>
              <a:defRPr sz="1900"/>
            </a:lvl5pPr>
            <a:lvl6pPr>
              <a:defRPr sz="1900"/>
            </a:lvl6pPr>
            <a:lvl7pPr>
              <a:defRPr sz="1900"/>
            </a:lvl7pPr>
            <a:lvl8pPr>
              <a:defRPr sz="1900"/>
            </a:lvl8pPr>
            <a:lvl9pPr>
              <a:defRPr sz="19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95368" y="1435103"/>
            <a:ext cx="3259137" cy="4691063"/>
          </a:xfrm>
        </p:spPr>
        <p:txBody>
          <a:bodyPr/>
          <a:lstStyle>
            <a:lvl1pPr marL="0" indent="0">
              <a:buNone/>
              <a:defRPr sz="1300"/>
            </a:lvl1pPr>
            <a:lvl2pPr marL="420598" indent="0">
              <a:buNone/>
              <a:defRPr sz="1100"/>
            </a:lvl2pPr>
            <a:lvl3pPr marL="841202" indent="0">
              <a:buNone/>
              <a:defRPr sz="900"/>
            </a:lvl3pPr>
            <a:lvl4pPr marL="1261801" indent="0">
              <a:buNone/>
              <a:defRPr sz="800"/>
            </a:lvl4pPr>
            <a:lvl5pPr marL="1682407" indent="0">
              <a:buNone/>
              <a:defRPr sz="800"/>
            </a:lvl5pPr>
            <a:lvl6pPr marL="2103004" indent="0">
              <a:buNone/>
              <a:defRPr sz="800"/>
            </a:lvl6pPr>
            <a:lvl7pPr marL="2523613" indent="0">
              <a:buNone/>
              <a:defRPr sz="800"/>
            </a:lvl7pPr>
            <a:lvl8pPr marL="2944210" indent="0">
              <a:buNone/>
              <a:defRPr sz="800"/>
            </a:lvl8pPr>
            <a:lvl9pPr marL="3364819" indent="0">
              <a:buNone/>
              <a:defRPr sz="800"/>
            </a:lvl9pPr>
          </a:lstStyle>
          <a:p>
            <a:pPr lvl="0"/>
            <a:r>
              <a:rPr lang="ja-JP" altLang="en-US"/>
              <a:t>マスター テキストの書式設定</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fld id="{9F9797A8-6529-4810-8634-B3284007EF7B}" type="datetime1">
              <a:rPr lang="ja-JP" altLang="en-US" smtClean="0"/>
              <a:t>2020/7/31</a:t>
            </a:fld>
            <a:endParaRPr lang="en-US" altLang="ja-JP"/>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8" name="Rectangle 7"/>
          <p:cNvSpPr>
            <a:spLocks noGrp="1" noChangeArrowheads="1"/>
          </p:cNvSpPr>
          <p:nvPr>
            <p:ph type="sldNum" sz="quarter" idx="4"/>
          </p:nvPr>
        </p:nvSpPr>
        <p:spPr bwMode="auto">
          <a:xfrm>
            <a:off x="7477723" y="6453188"/>
            <a:ext cx="2309814"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754" tIns="45369" rIns="90754" bIns="45369" numCol="1" anchor="t" anchorCtr="0" compatLnSpc="1">
            <a:prstTxWarp prst="textNoShape">
              <a:avLst/>
            </a:prstTxWarp>
          </a:bodyPr>
          <a:lstStyle>
            <a:lvl1pPr algn="r">
              <a:defRPr sz="1800">
                <a:latin typeface="HGS創英角ｺﾞｼｯｸUB" pitchFamily="50" charset="-128"/>
                <a:ea typeface="HGS創英角ｺﾞｼｯｸUB" pitchFamily="50" charset="-128"/>
              </a:defRPr>
            </a:lvl1pPr>
          </a:lstStyle>
          <a:p>
            <a:pPr>
              <a:defRPr/>
            </a:pPr>
            <a:fld id="{3CD9E26B-BFEB-4F57-B0B3-7AB4169BCBC7}" type="slidenum">
              <a:rPr lang="en-US" altLang="ja-JP"/>
              <a:pPr>
                <a:defRPr/>
              </a:pPr>
              <a:t>‹#›</a:t>
            </a:fld>
            <a:endParaRPr lang="en-US" altLang="ja-JP" dirty="0"/>
          </a:p>
        </p:txBody>
      </p:sp>
    </p:spTree>
    <p:extLst>
      <p:ext uri="{BB962C8B-B14F-4D97-AF65-F5344CB8AC3E}">
        <p14:creationId xmlns:p14="http://schemas.microsoft.com/office/powerpoint/2010/main" val="418916855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fld id="{261F1707-263A-4FEE-BEDD-0AF338814F67}" type="datetime1">
              <a:rPr lang="ja-JP" altLang="en-US" smtClean="0"/>
              <a:t>2020/7/31</a:t>
            </a:fld>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8" name="Rectangle 7"/>
          <p:cNvSpPr>
            <a:spLocks noGrp="1" noChangeArrowheads="1"/>
          </p:cNvSpPr>
          <p:nvPr>
            <p:ph type="sldNum" sz="quarter" idx="4"/>
          </p:nvPr>
        </p:nvSpPr>
        <p:spPr bwMode="auto">
          <a:xfrm>
            <a:off x="7477723" y="6453188"/>
            <a:ext cx="2309814"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754" tIns="45369" rIns="90754" bIns="45369" numCol="1" anchor="t" anchorCtr="0" compatLnSpc="1">
            <a:prstTxWarp prst="textNoShape">
              <a:avLst/>
            </a:prstTxWarp>
          </a:bodyPr>
          <a:lstStyle>
            <a:lvl1pPr algn="r">
              <a:defRPr sz="1800">
                <a:latin typeface="HGS創英角ｺﾞｼｯｸUB" pitchFamily="50" charset="-128"/>
                <a:ea typeface="HGS創英角ｺﾞｼｯｸUB" pitchFamily="50" charset="-128"/>
              </a:defRPr>
            </a:lvl1pPr>
          </a:lstStyle>
          <a:p>
            <a:pPr>
              <a:defRPr/>
            </a:pPr>
            <a:fld id="{3CD9E26B-BFEB-4F57-B0B3-7AB4169BCBC7}" type="slidenum">
              <a:rPr lang="en-US" altLang="ja-JP"/>
              <a:pPr>
                <a:defRPr/>
              </a:pPr>
              <a:t>‹#›</a:t>
            </a:fld>
            <a:endParaRPr lang="en-US" altLang="ja-JP" dirty="0"/>
          </a:p>
        </p:txBody>
      </p:sp>
    </p:spTree>
    <p:extLst>
      <p:ext uri="{BB962C8B-B14F-4D97-AF65-F5344CB8AC3E}">
        <p14:creationId xmlns:p14="http://schemas.microsoft.com/office/powerpoint/2010/main" val="3189684708"/>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50" y="4800600"/>
            <a:ext cx="5942012" cy="566738"/>
          </a:xfrm>
        </p:spPr>
        <p:txBody>
          <a:bodyPr anchor="b"/>
          <a:lstStyle>
            <a:lvl1pPr algn="l">
              <a:defRPr sz="1900" b="1"/>
            </a:lvl1pPr>
          </a:lstStyle>
          <a:p>
            <a:r>
              <a:rPr lang="ja-JP" altLang="en-US"/>
              <a:t>マスター タイトルの書式設定</a:t>
            </a:r>
          </a:p>
        </p:txBody>
      </p:sp>
      <p:sp>
        <p:nvSpPr>
          <p:cNvPr id="3" name="図プレースホルダー 2"/>
          <p:cNvSpPr>
            <a:spLocks noGrp="1"/>
          </p:cNvSpPr>
          <p:nvPr>
            <p:ph type="pic" idx="1"/>
          </p:nvPr>
        </p:nvSpPr>
        <p:spPr>
          <a:xfrm>
            <a:off x="1941550" y="612775"/>
            <a:ext cx="5942012" cy="4114800"/>
          </a:xfrm>
        </p:spPr>
        <p:txBody>
          <a:bodyPr/>
          <a:lstStyle>
            <a:lvl1pPr marL="0" indent="0">
              <a:buNone/>
              <a:defRPr sz="2900"/>
            </a:lvl1pPr>
            <a:lvl2pPr marL="420598" indent="0">
              <a:buNone/>
              <a:defRPr sz="2600"/>
            </a:lvl2pPr>
            <a:lvl3pPr marL="841202" indent="0">
              <a:buNone/>
              <a:defRPr sz="2200"/>
            </a:lvl3pPr>
            <a:lvl4pPr marL="1261801" indent="0">
              <a:buNone/>
              <a:defRPr sz="1900"/>
            </a:lvl4pPr>
            <a:lvl5pPr marL="1682407" indent="0">
              <a:buNone/>
              <a:defRPr sz="1900"/>
            </a:lvl5pPr>
            <a:lvl6pPr marL="2103004" indent="0">
              <a:buNone/>
              <a:defRPr sz="1900"/>
            </a:lvl6pPr>
            <a:lvl7pPr marL="2523613" indent="0">
              <a:buNone/>
              <a:defRPr sz="1900"/>
            </a:lvl7pPr>
            <a:lvl8pPr marL="2944210" indent="0">
              <a:buNone/>
              <a:defRPr sz="1900"/>
            </a:lvl8pPr>
            <a:lvl9pPr marL="3364819" indent="0">
              <a:buNone/>
              <a:defRPr sz="1900"/>
            </a:lvl9pPr>
          </a:lstStyle>
          <a:p>
            <a:pPr lvl="0"/>
            <a:endParaRPr lang="ja-JP" altLang="en-US" noProof="0"/>
          </a:p>
        </p:txBody>
      </p:sp>
      <p:sp>
        <p:nvSpPr>
          <p:cNvPr id="4" name="テキスト プレースホルダー 3"/>
          <p:cNvSpPr>
            <a:spLocks noGrp="1"/>
          </p:cNvSpPr>
          <p:nvPr>
            <p:ph type="body" sz="half" idx="2"/>
          </p:nvPr>
        </p:nvSpPr>
        <p:spPr>
          <a:xfrm>
            <a:off x="1941550" y="5367338"/>
            <a:ext cx="5942012" cy="804862"/>
          </a:xfrm>
        </p:spPr>
        <p:txBody>
          <a:bodyPr/>
          <a:lstStyle>
            <a:lvl1pPr marL="0" indent="0">
              <a:buNone/>
              <a:defRPr sz="1300"/>
            </a:lvl1pPr>
            <a:lvl2pPr marL="420598" indent="0">
              <a:buNone/>
              <a:defRPr sz="1100"/>
            </a:lvl2pPr>
            <a:lvl3pPr marL="841202" indent="0">
              <a:buNone/>
              <a:defRPr sz="900"/>
            </a:lvl3pPr>
            <a:lvl4pPr marL="1261801" indent="0">
              <a:buNone/>
              <a:defRPr sz="800"/>
            </a:lvl4pPr>
            <a:lvl5pPr marL="1682407" indent="0">
              <a:buNone/>
              <a:defRPr sz="800"/>
            </a:lvl5pPr>
            <a:lvl6pPr marL="2103004" indent="0">
              <a:buNone/>
              <a:defRPr sz="800"/>
            </a:lvl6pPr>
            <a:lvl7pPr marL="2523613" indent="0">
              <a:buNone/>
              <a:defRPr sz="800"/>
            </a:lvl7pPr>
            <a:lvl8pPr marL="2944210" indent="0">
              <a:buNone/>
              <a:defRPr sz="800"/>
            </a:lvl8pPr>
            <a:lvl9pPr marL="3364819" indent="0">
              <a:buNone/>
              <a:defRPr sz="800"/>
            </a:lvl9pPr>
          </a:lstStyle>
          <a:p>
            <a:pPr lvl="0"/>
            <a:r>
              <a:rPr lang="ja-JP" altLang="en-US"/>
              <a:t>マスター テキストの書式設定</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fld id="{FB2E7337-FAEB-4BBE-9464-F86EDED2AE11}" type="datetime1">
              <a:rPr lang="ja-JP" altLang="en-US" smtClean="0"/>
              <a:t>2020/7/31</a:t>
            </a:fld>
            <a:endParaRPr lang="en-US" altLang="ja-JP"/>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8" name="Rectangle 7"/>
          <p:cNvSpPr>
            <a:spLocks noGrp="1" noChangeArrowheads="1"/>
          </p:cNvSpPr>
          <p:nvPr>
            <p:ph type="sldNum" sz="quarter" idx="4"/>
          </p:nvPr>
        </p:nvSpPr>
        <p:spPr bwMode="auto">
          <a:xfrm>
            <a:off x="7477723" y="6453188"/>
            <a:ext cx="2309814"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754" tIns="45369" rIns="90754" bIns="45369" numCol="1" anchor="t" anchorCtr="0" compatLnSpc="1">
            <a:prstTxWarp prst="textNoShape">
              <a:avLst/>
            </a:prstTxWarp>
          </a:bodyPr>
          <a:lstStyle>
            <a:lvl1pPr algn="r">
              <a:defRPr sz="1800">
                <a:latin typeface="HGS創英角ｺﾞｼｯｸUB" pitchFamily="50" charset="-128"/>
                <a:ea typeface="HGS創英角ｺﾞｼｯｸUB" pitchFamily="50" charset="-128"/>
              </a:defRPr>
            </a:lvl1pPr>
          </a:lstStyle>
          <a:p>
            <a:pPr>
              <a:defRPr/>
            </a:pPr>
            <a:fld id="{3CD9E26B-BFEB-4F57-B0B3-7AB4169BCBC7}" type="slidenum">
              <a:rPr lang="en-US" altLang="ja-JP"/>
              <a:pPr>
                <a:defRPr/>
              </a:pPr>
              <a:t>‹#›</a:t>
            </a:fld>
            <a:endParaRPr lang="en-US" altLang="ja-JP" dirty="0"/>
          </a:p>
        </p:txBody>
      </p:sp>
    </p:spTree>
    <p:extLst>
      <p:ext uri="{BB962C8B-B14F-4D97-AF65-F5344CB8AC3E}">
        <p14:creationId xmlns:p14="http://schemas.microsoft.com/office/powerpoint/2010/main" val="1853591705"/>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fld id="{24303856-402A-44D1-AADC-4357142383EB}" type="datetime1">
              <a:rPr lang="ja-JP" altLang="en-US" smtClean="0"/>
              <a:t>2020/7/31</a:t>
            </a:fld>
            <a:endParaRPr lang="en-US" altLang="ja-JP"/>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7" name="Rectangle 7"/>
          <p:cNvSpPr>
            <a:spLocks noGrp="1" noChangeArrowheads="1"/>
          </p:cNvSpPr>
          <p:nvPr>
            <p:ph type="sldNum" sz="quarter" idx="4"/>
          </p:nvPr>
        </p:nvSpPr>
        <p:spPr bwMode="auto">
          <a:xfrm>
            <a:off x="7477723" y="6453188"/>
            <a:ext cx="2309814"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754" tIns="45369" rIns="90754" bIns="45369" numCol="1" anchor="t" anchorCtr="0" compatLnSpc="1">
            <a:prstTxWarp prst="textNoShape">
              <a:avLst/>
            </a:prstTxWarp>
          </a:bodyPr>
          <a:lstStyle>
            <a:lvl1pPr algn="r">
              <a:defRPr sz="1800">
                <a:latin typeface="HGS創英角ｺﾞｼｯｸUB" pitchFamily="50" charset="-128"/>
                <a:ea typeface="HGS創英角ｺﾞｼｯｸUB" pitchFamily="50" charset="-128"/>
              </a:defRPr>
            </a:lvl1pPr>
          </a:lstStyle>
          <a:p>
            <a:pPr>
              <a:defRPr/>
            </a:pPr>
            <a:fld id="{3CD9E26B-BFEB-4F57-B0B3-7AB4169BCBC7}" type="slidenum">
              <a:rPr lang="en-US" altLang="ja-JP"/>
              <a:pPr>
                <a:defRPr/>
              </a:pPr>
              <a:t>‹#›</a:t>
            </a:fld>
            <a:endParaRPr lang="en-US" altLang="ja-JP" dirty="0"/>
          </a:p>
        </p:txBody>
      </p:sp>
    </p:spTree>
    <p:extLst>
      <p:ext uri="{BB962C8B-B14F-4D97-AF65-F5344CB8AC3E}">
        <p14:creationId xmlns:p14="http://schemas.microsoft.com/office/powerpoint/2010/main" val="3443672512"/>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2052" y="274707"/>
            <a:ext cx="2227264" cy="58515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95583" y="274707"/>
            <a:ext cx="6534151"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fld id="{9F72BFE8-51B8-44CD-B751-1DAD703F578D}" type="datetime1">
              <a:rPr lang="ja-JP" altLang="en-US" smtClean="0"/>
              <a:t>2020/7/31</a:t>
            </a:fld>
            <a:endParaRPr lang="en-US" altLang="ja-JP"/>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7" name="Rectangle 7"/>
          <p:cNvSpPr>
            <a:spLocks noGrp="1" noChangeArrowheads="1"/>
          </p:cNvSpPr>
          <p:nvPr>
            <p:ph type="sldNum" sz="quarter" idx="4"/>
          </p:nvPr>
        </p:nvSpPr>
        <p:spPr bwMode="auto">
          <a:xfrm>
            <a:off x="7477723" y="6453188"/>
            <a:ext cx="2309814"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754" tIns="45369" rIns="90754" bIns="45369" numCol="1" anchor="t" anchorCtr="0" compatLnSpc="1">
            <a:prstTxWarp prst="textNoShape">
              <a:avLst/>
            </a:prstTxWarp>
          </a:bodyPr>
          <a:lstStyle>
            <a:lvl1pPr algn="r">
              <a:defRPr sz="1800">
                <a:latin typeface="HGS創英角ｺﾞｼｯｸUB" pitchFamily="50" charset="-128"/>
                <a:ea typeface="HGS創英角ｺﾞｼｯｸUB" pitchFamily="50" charset="-128"/>
              </a:defRPr>
            </a:lvl1pPr>
          </a:lstStyle>
          <a:p>
            <a:pPr>
              <a:defRPr/>
            </a:pPr>
            <a:fld id="{3CD9E26B-BFEB-4F57-B0B3-7AB4169BCBC7}" type="slidenum">
              <a:rPr lang="en-US" altLang="ja-JP"/>
              <a:pPr>
                <a:defRPr/>
              </a:pPr>
              <a:t>‹#›</a:t>
            </a:fld>
            <a:endParaRPr lang="en-US" altLang="ja-JP" dirty="0"/>
          </a:p>
        </p:txBody>
      </p:sp>
    </p:spTree>
    <p:extLst>
      <p:ext uri="{BB962C8B-B14F-4D97-AF65-F5344CB8AC3E}">
        <p14:creationId xmlns:p14="http://schemas.microsoft.com/office/powerpoint/2010/main" val="2469769844"/>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objOnly" preserve="1">
  <p:cSld name="コンテンツ">
    <p:spTree>
      <p:nvGrpSpPr>
        <p:cNvPr id="1" name=""/>
        <p:cNvGrpSpPr/>
        <p:nvPr/>
      </p:nvGrpSpPr>
      <p:grpSpPr>
        <a:xfrm>
          <a:off x="0" y="0"/>
          <a:ext cx="0" cy="0"/>
          <a:chOff x="0" y="0"/>
          <a:chExt cx="0" cy="0"/>
        </a:xfrm>
      </p:grpSpPr>
      <p:sp>
        <p:nvSpPr>
          <p:cNvPr id="2" name="コンテンツ プレースホルダー 1"/>
          <p:cNvSpPr>
            <a:spLocks noGrp="1"/>
          </p:cNvSpPr>
          <p:nvPr>
            <p:ph/>
          </p:nvPr>
        </p:nvSpPr>
        <p:spPr>
          <a:xfrm>
            <a:off x="495406" y="274707"/>
            <a:ext cx="8913813" cy="58515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 name="Rectangle 4"/>
          <p:cNvSpPr>
            <a:spLocks noGrp="1" noChangeArrowheads="1"/>
          </p:cNvSpPr>
          <p:nvPr>
            <p:ph type="dt" sz="half" idx="10"/>
          </p:nvPr>
        </p:nvSpPr>
        <p:spPr/>
        <p:txBody>
          <a:bodyPr/>
          <a:lstStyle>
            <a:lvl1pPr fontAlgn="auto">
              <a:spcBef>
                <a:spcPts val="0"/>
              </a:spcBef>
              <a:spcAft>
                <a:spcPts val="0"/>
              </a:spcAft>
              <a:defRPr/>
            </a:lvl1pPr>
          </a:lstStyle>
          <a:p>
            <a:pPr>
              <a:defRPr/>
            </a:pPr>
            <a:fld id="{95F24466-7D37-4D40-9AF8-4BB9E7E94090}" type="datetime1">
              <a:rPr lang="ja-JP" altLang="en-US" smtClean="0"/>
              <a:t>2020/7/31</a:t>
            </a:fld>
            <a:endParaRPr lang="en-US" altLang="ja-JP"/>
          </a:p>
        </p:txBody>
      </p:sp>
      <p:sp>
        <p:nvSpPr>
          <p:cNvPr id="4"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ja-JP"/>
          </a:p>
        </p:txBody>
      </p:sp>
      <p:sp>
        <p:nvSpPr>
          <p:cNvPr id="6" name="Rectangle 7"/>
          <p:cNvSpPr>
            <a:spLocks noGrp="1" noChangeArrowheads="1"/>
          </p:cNvSpPr>
          <p:nvPr>
            <p:ph type="sldNum" sz="quarter" idx="4"/>
          </p:nvPr>
        </p:nvSpPr>
        <p:spPr bwMode="auto">
          <a:xfrm>
            <a:off x="7477723" y="6453188"/>
            <a:ext cx="2309814"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754" tIns="45369" rIns="90754" bIns="45369" numCol="1" anchor="t" anchorCtr="0" compatLnSpc="1">
            <a:prstTxWarp prst="textNoShape">
              <a:avLst/>
            </a:prstTxWarp>
          </a:bodyPr>
          <a:lstStyle>
            <a:lvl1pPr algn="r">
              <a:defRPr sz="1800">
                <a:latin typeface="HGS創英角ｺﾞｼｯｸUB" pitchFamily="50" charset="-128"/>
                <a:ea typeface="HGS創英角ｺﾞｼｯｸUB" pitchFamily="50" charset="-128"/>
              </a:defRPr>
            </a:lvl1pPr>
          </a:lstStyle>
          <a:p>
            <a:pPr>
              <a:defRPr/>
            </a:pPr>
            <a:fld id="{3CD9E26B-BFEB-4F57-B0B3-7AB4169BCBC7}" type="slidenum">
              <a:rPr lang="en-US" altLang="ja-JP"/>
              <a:pPr>
                <a:defRPr/>
              </a:pPr>
              <a:t>‹#›</a:t>
            </a:fld>
            <a:endParaRPr lang="en-US" altLang="ja-JP" dirty="0"/>
          </a:p>
        </p:txBody>
      </p:sp>
    </p:spTree>
    <p:extLst>
      <p:ext uri="{BB962C8B-B14F-4D97-AF65-F5344CB8AC3E}">
        <p14:creationId xmlns:p14="http://schemas.microsoft.com/office/powerpoint/2010/main" val="460501933"/>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3021" y="2131309"/>
            <a:ext cx="8418751"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485741" y="3886200"/>
            <a:ext cx="6933091" cy="1752600"/>
          </a:xfrm>
        </p:spPr>
        <p:txBody>
          <a:bodyPr/>
          <a:lstStyle>
            <a:lvl1pPr marL="0" indent="0" algn="ctr">
              <a:buNone/>
              <a:defRPr>
                <a:solidFill>
                  <a:schemeClr val="tx1">
                    <a:tint val="75000"/>
                  </a:schemeClr>
                </a:solidFill>
              </a:defRPr>
            </a:lvl1pPr>
            <a:lvl2pPr marL="457229" indent="0" algn="ctr">
              <a:buNone/>
              <a:defRPr>
                <a:solidFill>
                  <a:schemeClr val="tx1">
                    <a:tint val="75000"/>
                  </a:schemeClr>
                </a:solidFill>
              </a:defRPr>
            </a:lvl2pPr>
            <a:lvl3pPr marL="914459" indent="0" algn="ctr">
              <a:buNone/>
              <a:defRPr>
                <a:solidFill>
                  <a:schemeClr val="tx1">
                    <a:tint val="75000"/>
                  </a:schemeClr>
                </a:solidFill>
              </a:defRPr>
            </a:lvl3pPr>
            <a:lvl4pPr marL="1371689" indent="0" algn="ctr">
              <a:buNone/>
              <a:defRPr>
                <a:solidFill>
                  <a:schemeClr val="tx1">
                    <a:tint val="75000"/>
                  </a:schemeClr>
                </a:solidFill>
              </a:defRPr>
            </a:lvl4pPr>
            <a:lvl5pPr marL="1828918" indent="0" algn="ctr">
              <a:buNone/>
              <a:defRPr>
                <a:solidFill>
                  <a:schemeClr val="tx1">
                    <a:tint val="75000"/>
                  </a:schemeClr>
                </a:solidFill>
              </a:defRPr>
            </a:lvl5pPr>
            <a:lvl6pPr marL="2286147" indent="0" algn="ctr">
              <a:buNone/>
              <a:defRPr>
                <a:solidFill>
                  <a:schemeClr val="tx1">
                    <a:tint val="75000"/>
                  </a:schemeClr>
                </a:solidFill>
              </a:defRPr>
            </a:lvl6pPr>
            <a:lvl7pPr marL="2743376" indent="0" algn="ctr">
              <a:buNone/>
              <a:defRPr>
                <a:solidFill>
                  <a:schemeClr val="tx1">
                    <a:tint val="75000"/>
                  </a:schemeClr>
                </a:solidFill>
              </a:defRPr>
            </a:lvl7pPr>
            <a:lvl8pPr marL="3200606" indent="0" algn="ctr">
              <a:buNone/>
              <a:defRPr>
                <a:solidFill>
                  <a:schemeClr val="tx1">
                    <a:tint val="75000"/>
                  </a:schemeClr>
                </a:solidFill>
              </a:defRPr>
            </a:lvl8pPr>
            <a:lvl9pPr marL="3657836" indent="0" algn="ctr">
              <a:buNone/>
              <a:defRPr>
                <a:solidFill>
                  <a:schemeClr val="tx1">
                    <a:tint val="75000"/>
                  </a:schemeClr>
                </a:solidFill>
              </a:defRPr>
            </a:lvl9pPr>
          </a:lstStyle>
          <a:p>
            <a:r>
              <a:rPr lang="ja-JP" altLang="en-US"/>
              <a:t>マスタ サブタイトルの書式設定</a:t>
            </a:r>
          </a:p>
        </p:txBody>
      </p:sp>
      <p:sp>
        <p:nvSpPr>
          <p:cNvPr id="4" name="日付プレースホルダ 3"/>
          <p:cNvSpPr>
            <a:spLocks noGrp="1"/>
          </p:cNvSpPr>
          <p:nvPr>
            <p:ph type="dt" sz="half" idx="10"/>
          </p:nvPr>
        </p:nvSpPr>
        <p:spPr/>
        <p:txBody>
          <a:bodyPr/>
          <a:lstStyle>
            <a:lvl1pPr>
              <a:defRPr b="1"/>
            </a:lvl1pPr>
          </a:lstStyle>
          <a:p>
            <a:pPr>
              <a:defRPr/>
            </a:pPr>
            <a:fld id="{21C0F4BB-07D3-44C3-AC00-E7ADA0C16B18}" type="datetime1">
              <a:rPr lang="ja-JP" altLang="en-US" smtClean="0"/>
              <a:t>2020/7/31</a:t>
            </a:fld>
            <a:endParaRPr lang="ja-JP" altLang="en-US" dirty="0"/>
          </a:p>
        </p:txBody>
      </p:sp>
      <p:sp>
        <p:nvSpPr>
          <p:cNvPr id="5" name="フッター プレースホルダ 4"/>
          <p:cNvSpPr>
            <a:spLocks noGrp="1"/>
          </p:cNvSpPr>
          <p:nvPr>
            <p:ph type="ftr" sz="quarter" idx="11"/>
          </p:nvPr>
        </p:nvSpPr>
        <p:spPr/>
        <p:txBody>
          <a:bodyPr/>
          <a:lstStyle>
            <a:lvl1pPr>
              <a:defRPr b="1"/>
            </a:lvl1pPr>
          </a:lstStyle>
          <a:p>
            <a:pPr>
              <a:defRPr/>
            </a:pPr>
            <a:endParaRPr lang="ja-JP" altLang="en-US"/>
          </a:p>
        </p:txBody>
      </p:sp>
      <p:sp>
        <p:nvSpPr>
          <p:cNvPr id="7" name="Rectangle 7"/>
          <p:cNvSpPr>
            <a:spLocks noGrp="1" noChangeArrowheads="1"/>
          </p:cNvSpPr>
          <p:nvPr>
            <p:ph type="sldNum" sz="quarter" idx="4"/>
          </p:nvPr>
        </p:nvSpPr>
        <p:spPr bwMode="auto">
          <a:xfrm>
            <a:off x="7477723" y="6453188"/>
            <a:ext cx="2309814"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754" tIns="45369" rIns="90754" bIns="45369" numCol="1" anchor="t" anchorCtr="0" compatLnSpc="1">
            <a:prstTxWarp prst="textNoShape">
              <a:avLst/>
            </a:prstTxWarp>
          </a:bodyPr>
          <a:lstStyle>
            <a:lvl1pPr algn="r">
              <a:defRPr sz="1800">
                <a:latin typeface="HGS創英角ｺﾞｼｯｸUB" pitchFamily="50" charset="-128"/>
                <a:ea typeface="HGS創英角ｺﾞｼｯｸUB" pitchFamily="50" charset="-128"/>
              </a:defRPr>
            </a:lvl1pPr>
          </a:lstStyle>
          <a:p>
            <a:pPr>
              <a:defRPr/>
            </a:pPr>
            <a:fld id="{3CD9E26B-BFEB-4F57-B0B3-7AB4169BCBC7}" type="slidenum">
              <a:rPr lang="en-US" altLang="ja-JP"/>
              <a:pPr>
                <a:defRPr/>
              </a:pPr>
              <a:t>‹#›</a:t>
            </a:fld>
            <a:endParaRPr lang="en-US" altLang="ja-JP" dirty="0"/>
          </a:p>
        </p:txBody>
      </p:sp>
    </p:spTree>
    <p:extLst>
      <p:ext uri="{BB962C8B-B14F-4D97-AF65-F5344CB8AC3E}">
        <p14:creationId xmlns:p14="http://schemas.microsoft.com/office/powerpoint/2010/main" val="16992370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 preserve="1">
  <p:cSld name="タイトルとコンテンツ">
    <p:spTree>
      <p:nvGrpSpPr>
        <p:cNvPr id="1" name=""/>
        <p:cNvGrpSpPr/>
        <p:nvPr/>
      </p:nvGrpSpPr>
      <p:grpSpPr>
        <a:xfrm>
          <a:off x="0" y="0"/>
          <a:ext cx="0" cy="0"/>
          <a:chOff x="0" y="0"/>
          <a:chExt cx="0" cy="0"/>
        </a:xfrm>
      </p:grpSpPr>
      <p:cxnSp>
        <p:nvCxnSpPr>
          <p:cNvPr id="4" name="直線コネクタ 3"/>
          <p:cNvCxnSpPr/>
          <p:nvPr userDrawn="1"/>
        </p:nvCxnSpPr>
        <p:spPr>
          <a:xfrm>
            <a:off x="-9674" y="400912"/>
            <a:ext cx="9904413" cy="4635"/>
          </a:xfrm>
          <a:prstGeom prst="line">
            <a:avLst/>
          </a:prstGeom>
          <a:ln w="63500">
            <a:gradFill flip="none" rotWithShape="1">
              <a:gsLst>
                <a:gs pos="0">
                  <a:srgbClr val="0066CC"/>
                </a:gs>
                <a:gs pos="50000">
                  <a:srgbClr val="0099FF"/>
                </a:gs>
                <a:gs pos="100000">
                  <a:srgbClr val="FFFFFF"/>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2" name="タイトル 1"/>
          <p:cNvSpPr>
            <a:spLocks noGrp="1"/>
          </p:cNvSpPr>
          <p:nvPr>
            <p:ph type="title"/>
          </p:nvPr>
        </p:nvSpPr>
        <p:spPr/>
        <p:txBody>
          <a:bodyPr/>
          <a:lstStyle/>
          <a:p>
            <a:r>
              <a:rPr lang="ja-JP" altLang="en-US" dirty="0"/>
              <a:t>マスタ タイトルの書式設定</a:t>
            </a:r>
          </a:p>
        </p:txBody>
      </p:sp>
      <p:sp>
        <p:nvSpPr>
          <p:cNvPr id="3" name="コンテンツ プレースホルダ 2"/>
          <p:cNvSpPr>
            <a:spLocks noGrp="1"/>
          </p:cNvSpPr>
          <p:nvPr>
            <p:ph idx="1"/>
          </p:nvPr>
        </p:nvSpPr>
        <p:spPr/>
        <p:txBody>
          <a:bodyPr/>
          <a:lstStyle>
            <a:lvl1pPr marL="269892" indent="-269892">
              <a:buNone/>
              <a:defRPr/>
            </a:lvl1pPr>
            <a:lvl3pPr>
              <a:defRPr sz="1600"/>
            </a:lvl3pPr>
            <a:lvl4pPr>
              <a:defRPr sz="1400"/>
            </a:lvl4pPr>
            <a:lvl5pPr>
              <a:defRPr sz="1400"/>
            </a:lvl5p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5" name="日付プレースホルダ 3"/>
          <p:cNvSpPr>
            <a:spLocks noGrp="1"/>
          </p:cNvSpPr>
          <p:nvPr>
            <p:ph type="dt" sz="half" idx="10"/>
          </p:nvPr>
        </p:nvSpPr>
        <p:spPr/>
        <p:txBody>
          <a:bodyPr/>
          <a:lstStyle>
            <a:lvl1pPr>
              <a:defRPr b="1"/>
            </a:lvl1pPr>
          </a:lstStyle>
          <a:p>
            <a:pPr>
              <a:defRPr/>
            </a:pPr>
            <a:fld id="{F5EFF352-D668-4EA0-AA3C-98D4737B9786}" type="datetime1">
              <a:rPr lang="ja-JP" altLang="en-US" smtClean="0"/>
              <a:t>2020/7/31</a:t>
            </a:fld>
            <a:endParaRPr lang="ja-JP" altLang="en-US" dirty="0"/>
          </a:p>
        </p:txBody>
      </p:sp>
      <p:sp>
        <p:nvSpPr>
          <p:cNvPr id="6" name="フッター プレースホルダ 4"/>
          <p:cNvSpPr>
            <a:spLocks noGrp="1"/>
          </p:cNvSpPr>
          <p:nvPr>
            <p:ph type="ftr" sz="quarter" idx="11"/>
          </p:nvPr>
        </p:nvSpPr>
        <p:spPr/>
        <p:txBody>
          <a:bodyPr/>
          <a:lstStyle>
            <a:lvl1pPr>
              <a:defRPr b="1"/>
            </a:lvl1pPr>
          </a:lstStyle>
          <a:p>
            <a:pPr>
              <a:defRPr/>
            </a:pPr>
            <a:endParaRPr lang="ja-JP" altLang="en-US"/>
          </a:p>
        </p:txBody>
      </p:sp>
      <p:sp>
        <p:nvSpPr>
          <p:cNvPr id="8" name="Rectangle 7"/>
          <p:cNvSpPr>
            <a:spLocks noGrp="1" noChangeArrowheads="1"/>
          </p:cNvSpPr>
          <p:nvPr>
            <p:ph type="sldNum" sz="quarter" idx="4"/>
          </p:nvPr>
        </p:nvSpPr>
        <p:spPr bwMode="auto">
          <a:xfrm>
            <a:off x="7477723" y="6453188"/>
            <a:ext cx="2309814"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754" tIns="45369" rIns="90754" bIns="45369" numCol="1" anchor="t" anchorCtr="0" compatLnSpc="1">
            <a:prstTxWarp prst="textNoShape">
              <a:avLst/>
            </a:prstTxWarp>
          </a:bodyPr>
          <a:lstStyle>
            <a:lvl1pPr algn="r">
              <a:defRPr sz="1800">
                <a:latin typeface="HGS創英角ｺﾞｼｯｸUB" pitchFamily="50" charset="-128"/>
                <a:ea typeface="HGS創英角ｺﾞｼｯｸUB" pitchFamily="50" charset="-128"/>
              </a:defRPr>
            </a:lvl1pPr>
          </a:lstStyle>
          <a:p>
            <a:pPr>
              <a:defRPr/>
            </a:pPr>
            <a:fld id="{3CD9E26B-BFEB-4F57-B0B3-7AB4169BCBC7}" type="slidenum">
              <a:rPr lang="en-US" altLang="ja-JP"/>
              <a:pPr>
                <a:defRPr/>
              </a:pPr>
              <a:t>‹#›</a:t>
            </a:fld>
            <a:endParaRPr lang="en-US" altLang="ja-JP" dirty="0"/>
          </a:p>
        </p:txBody>
      </p:sp>
    </p:spTree>
    <p:extLst>
      <p:ext uri="{BB962C8B-B14F-4D97-AF65-F5344CB8AC3E}">
        <p14:creationId xmlns:p14="http://schemas.microsoft.com/office/powerpoint/2010/main" val="21477794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cxnSp>
        <p:nvCxnSpPr>
          <p:cNvPr id="4" name="直線コネクタ 3"/>
          <p:cNvCxnSpPr/>
          <p:nvPr userDrawn="1"/>
        </p:nvCxnSpPr>
        <p:spPr>
          <a:xfrm>
            <a:off x="-9674" y="400912"/>
            <a:ext cx="9904413" cy="4635"/>
          </a:xfrm>
          <a:prstGeom prst="line">
            <a:avLst/>
          </a:prstGeom>
          <a:ln w="63500">
            <a:gradFill flip="none" rotWithShape="1">
              <a:gsLst>
                <a:gs pos="0">
                  <a:srgbClr val="0066CC"/>
                </a:gs>
                <a:gs pos="50000">
                  <a:srgbClr val="0099FF"/>
                </a:gs>
                <a:gs pos="100000">
                  <a:srgbClr val="FFFFFF"/>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2" name="タイトル 1"/>
          <p:cNvSpPr>
            <a:spLocks noGrp="1"/>
          </p:cNvSpPr>
          <p:nvPr>
            <p:ph type="title"/>
          </p:nvPr>
        </p:nvSpPr>
        <p:spPr>
          <a:xfrm>
            <a:off x="782588" y="4407804"/>
            <a:ext cx="8418751"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82588" y="2906741"/>
            <a:ext cx="8418751" cy="1500187"/>
          </a:xfrm>
        </p:spPr>
        <p:txBody>
          <a:bodyPr anchor="b"/>
          <a:lstStyle>
            <a:lvl1pPr marL="0" indent="0">
              <a:buNone/>
              <a:defRPr sz="2000">
                <a:solidFill>
                  <a:schemeClr val="tx1">
                    <a:tint val="75000"/>
                  </a:schemeClr>
                </a:solidFill>
              </a:defRPr>
            </a:lvl1pPr>
            <a:lvl2pPr marL="457229" indent="0">
              <a:buNone/>
              <a:defRPr sz="1800">
                <a:solidFill>
                  <a:schemeClr val="tx1">
                    <a:tint val="75000"/>
                  </a:schemeClr>
                </a:solidFill>
              </a:defRPr>
            </a:lvl2pPr>
            <a:lvl3pPr marL="914459" indent="0">
              <a:buNone/>
              <a:defRPr sz="1600">
                <a:solidFill>
                  <a:schemeClr val="tx1">
                    <a:tint val="75000"/>
                  </a:schemeClr>
                </a:solidFill>
              </a:defRPr>
            </a:lvl3pPr>
            <a:lvl4pPr marL="1371689" indent="0">
              <a:buNone/>
              <a:defRPr sz="1400">
                <a:solidFill>
                  <a:schemeClr val="tx1">
                    <a:tint val="75000"/>
                  </a:schemeClr>
                </a:solidFill>
              </a:defRPr>
            </a:lvl4pPr>
            <a:lvl5pPr marL="1828918" indent="0">
              <a:buNone/>
              <a:defRPr sz="1400">
                <a:solidFill>
                  <a:schemeClr val="tx1">
                    <a:tint val="75000"/>
                  </a:schemeClr>
                </a:solidFill>
              </a:defRPr>
            </a:lvl5pPr>
            <a:lvl6pPr marL="2286147" indent="0">
              <a:buNone/>
              <a:defRPr sz="1400">
                <a:solidFill>
                  <a:schemeClr val="tx1">
                    <a:tint val="75000"/>
                  </a:schemeClr>
                </a:solidFill>
              </a:defRPr>
            </a:lvl6pPr>
            <a:lvl7pPr marL="2743376" indent="0">
              <a:buNone/>
              <a:defRPr sz="1400">
                <a:solidFill>
                  <a:schemeClr val="tx1">
                    <a:tint val="75000"/>
                  </a:schemeClr>
                </a:solidFill>
              </a:defRPr>
            </a:lvl7pPr>
            <a:lvl8pPr marL="3200606" indent="0">
              <a:buNone/>
              <a:defRPr sz="1400">
                <a:solidFill>
                  <a:schemeClr val="tx1">
                    <a:tint val="75000"/>
                  </a:schemeClr>
                </a:solidFill>
              </a:defRPr>
            </a:lvl8pPr>
            <a:lvl9pPr marL="3657836" indent="0">
              <a:buNone/>
              <a:defRPr sz="1400">
                <a:solidFill>
                  <a:schemeClr val="tx1">
                    <a:tint val="75000"/>
                  </a:schemeClr>
                </a:solidFill>
              </a:defRPr>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b="1"/>
            </a:lvl1pPr>
          </a:lstStyle>
          <a:p>
            <a:pPr>
              <a:defRPr/>
            </a:pPr>
            <a:fld id="{49CE3188-EA67-4849-9419-BECD33796B6F}" type="datetime1">
              <a:rPr lang="ja-JP" altLang="en-US" smtClean="0"/>
              <a:t>2020/7/31</a:t>
            </a:fld>
            <a:endParaRPr lang="ja-JP" altLang="en-US" dirty="0"/>
          </a:p>
        </p:txBody>
      </p:sp>
      <p:sp>
        <p:nvSpPr>
          <p:cNvPr id="6" name="フッター プレースホルダ 4"/>
          <p:cNvSpPr>
            <a:spLocks noGrp="1"/>
          </p:cNvSpPr>
          <p:nvPr>
            <p:ph type="ftr" sz="quarter" idx="11"/>
          </p:nvPr>
        </p:nvSpPr>
        <p:spPr/>
        <p:txBody>
          <a:bodyPr/>
          <a:lstStyle>
            <a:lvl1pPr>
              <a:defRPr b="1"/>
            </a:lvl1pPr>
          </a:lstStyle>
          <a:p>
            <a:pPr>
              <a:defRPr/>
            </a:pPr>
            <a:endParaRPr lang="ja-JP" altLang="en-US"/>
          </a:p>
        </p:txBody>
      </p:sp>
      <p:sp>
        <p:nvSpPr>
          <p:cNvPr id="8" name="Rectangle 7"/>
          <p:cNvSpPr>
            <a:spLocks noGrp="1" noChangeArrowheads="1"/>
          </p:cNvSpPr>
          <p:nvPr>
            <p:ph type="sldNum" sz="quarter" idx="4"/>
          </p:nvPr>
        </p:nvSpPr>
        <p:spPr bwMode="auto">
          <a:xfrm>
            <a:off x="7477723" y="6453188"/>
            <a:ext cx="2309814"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754" tIns="45369" rIns="90754" bIns="45369" numCol="1" anchor="t" anchorCtr="0" compatLnSpc="1">
            <a:prstTxWarp prst="textNoShape">
              <a:avLst/>
            </a:prstTxWarp>
          </a:bodyPr>
          <a:lstStyle>
            <a:lvl1pPr algn="r">
              <a:defRPr sz="1800">
                <a:latin typeface="HGS創英角ｺﾞｼｯｸUB" pitchFamily="50" charset="-128"/>
                <a:ea typeface="HGS創英角ｺﾞｼｯｸUB" pitchFamily="50" charset="-128"/>
              </a:defRPr>
            </a:lvl1pPr>
          </a:lstStyle>
          <a:p>
            <a:pPr>
              <a:defRPr/>
            </a:pPr>
            <a:fld id="{3CD9E26B-BFEB-4F57-B0B3-7AB4169BCBC7}" type="slidenum">
              <a:rPr lang="en-US" altLang="ja-JP"/>
              <a:pPr>
                <a:defRPr/>
              </a:pPr>
              <a:t>‹#›</a:t>
            </a:fld>
            <a:endParaRPr lang="en-US" altLang="ja-JP" dirty="0"/>
          </a:p>
        </p:txBody>
      </p:sp>
    </p:spTree>
    <p:extLst>
      <p:ext uri="{BB962C8B-B14F-4D97-AF65-F5344CB8AC3E}">
        <p14:creationId xmlns:p14="http://schemas.microsoft.com/office/powerpoint/2010/main" val="14301958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Obj" preserve="1">
  <p:cSld name="2 つのコンテンツ">
    <p:spTree>
      <p:nvGrpSpPr>
        <p:cNvPr id="1" name=""/>
        <p:cNvGrpSpPr/>
        <p:nvPr/>
      </p:nvGrpSpPr>
      <p:grpSpPr>
        <a:xfrm>
          <a:off x="0" y="0"/>
          <a:ext cx="0" cy="0"/>
          <a:chOff x="0" y="0"/>
          <a:chExt cx="0" cy="0"/>
        </a:xfrm>
      </p:grpSpPr>
      <p:cxnSp>
        <p:nvCxnSpPr>
          <p:cNvPr id="5" name="直線コネクタ 4"/>
          <p:cNvCxnSpPr/>
          <p:nvPr userDrawn="1"/>
        </p:nvCxnSpPr>
        <p:spPr>
          <a:xfrm>
            <a:off x="-9674" y="400912"/>
            <a:ext cx="9904413" cy="4635"/>
          </a:xfrm>
          <a:prstGeom prst="line">
            <a:avLst/>
          </a:prstGeom>
          <a:ln w="63500">
            <a:gradFill flip="none" rotWithShape="1">
              <a:gsLst>
                <a:gs pos="0">
                  <a:srgbClr val="0066CC"/>
                </a:gs>
                <a:gs pos="50000">
                  <a:srgbClr val="0099FF"/>
                </a:gs>
                <a:gs pos="100000">
                  <a:srgbClr val="FFFFFF"/>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95363" y="1600206"/>
            <a:ext cx="437444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5034825" y="1600206"/>
            <a:ext cx="437444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日付プレースホルダ 3"/>
          <p:cNvSpPr>
            <a:spLocks noGrp="1"/>
          </p:cNvSpPr>
          <p:nvPr>
            <p:ph type="dt" sz="half" idx="10"/>
          </p:nvPr>
        </p:nvSpPr>
        <p:spPr/>
        <p:txBody>
          <a:bodyPr/>
          <a:lstStyle>
            <a:lvl1pPr>
              <a:defRPr b="1"/>
            </a:lvl1pPr>
          </a:lstStyle>
          <a:p>
            <a:pPr>
              <a:defRPr/>
            </a:pPr>
            <a:fld id="{8F582497-EE58-47AE-9F8D-691A3CDBC68F}" type="datetime1">
              <a:rPr lang="ja-JP" altLang="en-US" smtClean="0"/>
              <a:t>2020/7/31</a:t>
            </a:fld>
            <a:endParaRPr lang="ja-JP" altLang="en-US" dirty="0"/>
          </a:p>
        </p:txBody>
      </p:sp>
      <p:sp>
        <p:nvSpPr>
          <p:cNvPr id="7" name="フッター プレースホルダ 4"/>
          <p:cNvSpPr>
            <a:spLocks noGrp="1"/>
          </p:cNvSpPr>
          <p:nvPr>
            <p:ph type="ftr" sz="quarter" idx="11"/>
          </p:nvPr>
        </p:nvSpPr>
        <p:spPr/>
        <p:txBody>
          <a:bodyPr/>
          <a:lstStyle>
            <a:lvl1pPr>
              <a:defRPr b="1"/>
            </a:lvl1pPr>
          </a:lstStyle>
          <a:p>
            <a:pPr>
              <a:defRPr/>
            </a:pPr>
            <a:endParaRPr lang="ja-JP" altLang="en-US"/>
          </a:p>
        </p:txBody>
      </p:sp>
      <p:sp>
        <p:nvSpPr>
          <p:cNvPr id="9" name="Rectangle 7"/>
          <p:cNvSpPr>
            <a:spLocks noGrp="1" noChangeArrowheads="1"/>
          </p:cNvSpPr>
          <p:nvPr>
            <p:ph type="sldNum" sz="quarter" idx="4"/>
          </p:nvPr>
        </p:nvSpPr>
        <p:spPr bwMode="auto">
          <a:xfrm>
            <a:off x="7477723" y="6453188"/>
            <a:ext cx="2309814"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754" tIns="45369" rIns="90754" bIns="45369" numCol="1" anchor="t" anchorCtr="0" compatLnSpc="1">
            <a:prstTxWarp prst="textNoShape">
              <a:avLst/>
            </a:prstTxWarp>
          </a:bodyPr>
          <a:lstStyle>
            <a:lvl1pPr algn="r">
              <a:defRPr sz="1800">
                <a:latin typeface="HGS創英角ｺﾞｼｯｸUB" pitchFamily="50" charset="-128"/>
                <a:ea typeface="HGS創英角ｺﾞｼｯｸUB" pitchFamily="50" charset="-128"/>
              </a:defRPr>
            </a:lvl1pPr>
          </a:lstStyle>
          <a:p>
            <a:pPr>
              <a:defRPr/>
            </a:pPr>
            <a:fld id="{3CD9E26B-BFEB-4F57-B0B3-7AB4169BCBC7}" type="slidenum">
              <a:rPr lang="en-US" altLang="ja-JP"/>
              <a:pPr>
                <a:defRPr/>
              </a:pPr>
              <a:t>‹#›</a:t>
            </a:fld>
            <a:endParaRPr lang="en-US" altLang="ja-JP" dirty="0"/>
          </a:p>
        </p:txBody>
      </p:sp>
    </p:spTree>
    <p:extLst>
      <p:ext uri="{BB962C8B-B14F-4D97-AF65-F5344CB8AC3E}">
        <p14:creationId xmlns:p14="http://schemas.microsoft.com/office/powerpoint/2010/main" val="21035213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woTxTwoObj" preserve="1">
  <p:cSld name="比較">
    <p:spTree>
      <p:nvGrpSpPr>
        <p:cNvPr id="1" name=""/>
        <p:cNvGrpSpPr/>
        <p:nvPr/>
      </p:nvGrpSpPr>
      <p:grpSpPr>
        <a:xfrm>
          <a:off x="0" y="0"/>
          <a:ext cx="0" cy="0"/>
          <a:chOff x="0" y="0"/>
          <a:chExt cx="0" cy="0"/>
        </a:xfrm>
      </p:grpSpPr>
      <p:cxnSp>
        <p:nvCxnSpPr>
          <p:cNvPr id="7" name="直線コネクタ 6"/>
          <p:cNvCxnSpPr/>
          <p:nvPr userDrawn="1"/>
        </p:nvCxnSpPr>
        <p:spPr>
          <a:xfrm>
            <a:off x="-9674" y="400912"/>
            <a:ext cx="9904413" cy="4635"/>
          </a:xfrm>
          <a:prstGeom prst="line">
            <a:avLst/>
          </a:prstGeom>
          <a:ln w="63500">
            <a:gradFill flip="none" rotWithShape="1">
              <a:gsLst>
                <a:gs pos="0">
                  <a:srgbClr val="0066CC"/>
                </a:gs>
                <a:gs pos="50000">
                  <a:srgbClr val="0099FF"/>
                </a:gs>
                <a:gs pos="100000">
                  <a:srgbClr val="FFFFFF"/>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95225" y="1535113"/>
            <a:ext cx="4376168" cy="639762"/>
          </a:xfrm>
        </p:spPr>
        <p:txBody>
          <a:bodyPr anchor="b"/>
          <a:lstStyle>
            <a:lvl1pPr marL="0" indent="0">
              <a:buNone/>
              <a:defRPr sz="2400" b="1"/>
            </a:lvl1pPr>
            <a:lvl2pPr marL="457229" indent="0">
              <a:buNone/>
              <a:defRPr sz="2000" b="1"/>
            </a:lvl2pPr>
            <a:lvl3pPr marL="914459" indent="0">
              <a:buNone/>
              <a:defRPr sz="1800" b="1"/>
            </a:lvl3pPr>
            <a:lvl4pPr marL="1371689" indent="0">
              <a:buNone/>
              <a:defRPr sz="1600" b="1"/>
            </a:lvl4pPr>
            <a:lvl5pPr marL="1828918" indent="0">
              <a:buNone/>
              <a:defRPr sz="1600" b="1"/>
            </a:lvl5pPr>
            <a:lvl6pPr marL="2286147" indent="0">
              <a:buNone/>
              <a:defRPr sz="1600" b="1"/>
            </a:lvl6pPr>
            <a:lvl7pPr marL="2743376" indent="0">
              <a:buNone/>
              <a:defRPr sz="1600" b="1"/>
            </a:lvl7pPr>
            <a:lvl8pPr marL="3200606" indent="0">
              <a:buNone/>
              <a:defRPr sz="1600" b="1"/>
            </a:lvl8pPr>
            <a:lvl9pPr marL="3657836"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95225" y="2174875"/>
            <a:ext cx="437616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5031324" y="1535113"/>
            <a:ext cx="4377888" cy="639762"/>
          </a:xfrm>
        </p:spPr>
        <p:txBody>
          <a:bodyPr anchor="b"/>
          <a:lstStyle>
            <a:lvl1pPr marL="0" indent="0">
              <a:buNone/>
              <a:defRPr sz="2400" b="1"/>
            </a:lvl1pPr>
            <a:lvl2pPr marL="457229" indent="0">
              <a:buNone/>
              <a:defRPr sz="2000" b="1"/>
            </a:lvl2pPr>
            <a:lvl3pPr marL="914459" indent="0">
              <a:buNone/>
              <a:defRPr sz="1800" b="1"/>
            </a:lvl3pPr>
            <a:lvl4pPr marL="1371689" indent="0">
              <a:buNone/>
              <a:defRPr sz="1600" b="1"/>
            </a:lvl4pPr>
            <a:lvl5pPr marL="1828918" indent="0">
              <a:buNone/>
              <a:defRPr sz="1600" b="1"/>
            </a:lvl5pPr>
            <a:lvl6pPr marL="2286147" indent="0">
              <a:buNone/>
              <a:defRPr sz="1600" b="1"/>
            </a:lvl6pPr>
            <a:lvl7pPr marL="2743376" indent="0">
              <a:buNone/>
              <a:defRPr sz="1600" b="1"/>
            </a:lvl7pPr>
            <a:lvl8pPr marL="3200606" indent="0">
              <a:buNone/>
              <a:defRPr sz="1600" b="1"/>
            </a:lvl8pPr>
            <a:lvl9pPr marL="3657836"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5031324" y="2174875"/>
            <a:ext cx="43778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8" name="日付プレースホルダ 3"/>
          <p:cNvSpPr>
            <a:spLocks noGrp="1"/>
          </p:cNvSpPr>
          <p:nvPr>
            <p:ph type="dt" sz="half" idx="10"/>
          </p:nvPr>
        </p:nvSpPr>
        <p:spPr/>
        <p:txBody>
          <a:bodyPr/>
          <a:lstStyle>
            <a:lvl1pPr>
              <a:defRPr b="1"/>
            </a:lvl1pPr>
          </a:lstStyle>
          <a:p>
            <a:pPr>
              <a:defRPr/>
            </a:pPr>
            <a:fld id="{56750F95-FA8C-4276-9A63-7E32B415B7CF}" type="datetime1">
              <a:rPr lang="ja-JP" altLang="en-US" smtClean="0"/>
              <a:t>2020/7/31</a:t>
            </a:fld>
            <a:endParaRPr lang="ja-JP" altLang="en-US" dirty="0"/>
          </a:p>
        </p:txBody>
      </p:sp>
      <p:sp>
        <p:nvSpPr>
          <p:cNvPr id="9" name="フッター プレースホルダ 4"/>
          <p:cNvSpPr>
            <a:spLocks noGrp="1"/>
          </p:cNvSpPr>
          <p:nvPr>
            <p:ph type="ftr" sz="quarter" idx="11"/>
          </p:nvPr>
        </p:nvSpPr>
        <p:spPr/>
        <p:txBody>
          <a:bodyPr/>
          <a:lstStyle>
            <a:lvl1pPr>
              <a:defRPr b="1"/>
            </a:lvl1pPr>
          </a:lstStyle>
          <a:p>
            <a:pPr>
              <a:defRPr/>
            </a:pPr>
            <a:endParaRPr lang="ja-JP" altLang="en-US"/>
          </a:p>
        </p:txBody>
      </p:sp>
      <p:sp>
        <p:nvSpPr>
          <p:cNvPr id="11" name="Rectangle 7"/>
          <p:cNvSpPr>
            <a:spLocks noGrp="1" noChangeArrowheads="1"/>
          </p:cNvSpPr>
          <p:nvPr>
            <p:ph type="sldNum" sz="quarter" idx="12"/>
          </p:nvPr>
        </p:nvSpPr>
        <p:spPr bwMode="auto">
          <a:xfrm>
            <a:off x="7477723" y="6453188"/>
            <a:ext cx="2309814"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754" tIns="45369" rIns="90754" bIns="45369" numCol="1" anchor="t" anchorCtr="0" compatLnSpc="1">
            <a:prstTxWarp prst="textNoShape">
              <a:avLst/>
            </a:prstTxWarp>
          </a:bodyPr>
          <a:lstStyle>
            <a:lvl1pPr algn="r">
              <a:defRPr sz="1800">
                <a:latin typeface="HGS創英角ｺﾞｼｯｸUB" pitchFamily="50" charset="-128"/>
                <a:ea typeface="HGS創英角ｺﾞｼｯｸUB" pitchFamily="50" charset="-128"/>
              </a:defRPr>
            </a:lvl1pPr>
          </a:lstStyle>
          <a:p>
            <a:pPr>
              <a:defRPr/>
            </a:pPr>
            <a:fld id="{3CD9E26B-BFEB-4F57-B0B3-7AB4169BCBC7}" type="slidenum">
              <a:rPr lang="en-US" altLang="ja-JP"/>
              <a:pPr>
                <a:defRPr/>
              </a:pPr>
              <a:t>‹#›</a:t>
            </a:fld>
            <a:endParaRPr lang="en-US" altLang="ja-JP" dirty="0"/>
          </a:p>
        </p:txBody>
      </p:sp>
    </p:spTree>
    <p:extLst>
      <p:ext uri="{BB962C8B-B14F-4D97-AF65-F5344CB8AC3E}">
        <p14:creationId xmlns:p14="http://schemas.microsoft.com/office/powerpoint/2010/main" val="16392862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Only" preserve="1">
  <p:cSld name="タイトルのみ">
    <p:spTree>
      <p:nvGrpSpPr>
        <p:cNvPr id="1" name=""/>
        <p:cNvGrpSpPr/>
        <p:nvPr/>
      </p:nvGrpSpPr>
      <p:grpSpPr>
        <a:xfrm>
          <a:off x="0" y="0"/>
          <a:ext cx="0" cy="0"/>
          <a:chOff x="0" y="0"/>
          <a:chExt cx="0" cy="0"/>
        </a:xfrm>
      </p:grpSpPr>
      <p:cxnSp>
        <p:nvCxnSpPr>
          <p:cNvPr id="3" name="直線コネクタ 2"/>
          <p:cNvCxnSpPr/>
          <p:nvPr userDrawn="1"/>
        </p:nvCxnSpPr>
        <p:spPr>
          <a:xfrm>
            <a:off x="-9674" y="400912"/>
            <a:ext cx="9904413" cy="4635"/>
          </a:xfrm>
          <a:prstGeom prst="line">
            <a:avLst/>
          </a:prstGeom>
          <a:ln w="63500">
            <a:gradFill flip="none" rotWithShape="1">
              <a:gsLst>
                <a:gs pos="0">
                  <a:srgbClr val="0066CC"/>
                </a:gs>
                <a:gs pos="50000">
                  <a:srgbClr val="0099FF"/>
                </a:gs>
                <a:gs pos="100000">
                  <a:srgbClr val="FFFFFF"/>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2" name="タイトル 1"/>
          <p:cNvSpPr>
            <a:spLocks noGrp="1"/>
          </p:cNvSpPr>
          <p:nvPr>
            <p:ph type="title"/>
          </p:nvPr>
        </p:nvSpPr>
        <p:spPr/>
        <p:txBody>
          <a:bodyPr/>
          <a:lstStyle/>
          <a:p>
            <a:r>
              <a:rPr lang="ja-JP" altLang="en-US"/>
              <a:t>マスタ タイトルの書式設定</a:t>
            </a:r>
          </a:p>
        </p:txBody>
      </p:sp>
      <p:sp>
        <p:nvSpPr>
          <p:cNvPr id="4" name="日付プレースホルダ 3"/>
          <p:cNvSpPr>
            <a:spLocks noGrp="1"/>
          </p:cNvSpPr>
          <p:nvPr>
            <p:ph type="dt" sz="half" idx="10"/>
          </p:nvPr>
        </p:nvSpPr>
        <p:spPr/>
        <p:txBody>
          <a:bodyPr/>
          <a:lstStyle>
            <a:lvl1pPr>
              <a:defRPr b="1"/>
            </a:lvl1pPr>
          </a:lstStyle>
          <a:p>
            <a:pPr>
              <a:defRPr/>
            </a:pPr>
            <a:fld id="{DC44B3AD-49A6-4CAF-9C2B-CEB2FCD79045}" type="datetime1">
              <a:rPr lang="ja-JP" altLang="en-US" smtClean="0"/>
              <a:t>2020/7/31</a:t>
            </a:fld>
            <a:endParaRPr lang="ja-JP" altLang="en-US" dirty="0"/>
          </a:p>
        </p:txBody>
      </p:sp>
      <p:sp>
        <p:nvSpPr>
          <p:cNvPr id="5" name="フッター プレースホルダ 4"/>
          <p:cNvSpPr>
            <a:spLocks noGrp="1"/>
          </p:cNvSpPr>
          <p:nvPr>
            <p:ph type="ftr" sz="quarter" idx="11"/>
          </p:nvPr>
        </p:nvSpPr>
        <p:spPr/>
        <p:txBody>
          <a:bodyPr/>
          <a:lstStyle>
            <a:lvl1pPr>
              <a:defRPr b="1"/>
            </a:lvl1pPr>
          </a:lstStyle>
          <a:p>
            <a:pPr>
              <a:defRPr/>
            </a:pPr>
            <a:endParaRPr lang="ja-JP" altLang="en-US"/>
          </a:p>
        </p:txBody>
      </p:sp>
      <p:sp>
        <p:nvSpPr>
          <p:cNvPr id="7" name="Rectangle 7"/>
          <p:cNvSpPr>
            <a:spLocks noGrp="1" noChangeArrowheads="1"/>
          </p:cNvSpPr>
          <p:nvPr>
            <p:ph type="sldNum" sz="quarter" idx="4"/>
          </p:nvPr>
        </p:nvSpPr>
        <p:spPr bwMode="auto">
          <a:xfrm>
            <a:off x="7477723" y="6453188"/>
            <a:ext cx="2309814"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754" tIns="45369" rIns="90754" bIns="45369" numCol="1" anchor="t" anchorCtr="0" compatLnSpc="1">
            <a:prstTxWarp prst="textNoShape">
              <a:avLst/>
            </a:prstTxWarp>
          </a:bodyPr>
          <a:lstStyle>
            <a:lvl1pPr algn="r">
              <a:defRPr sz="1800">
                <a:latin typeface="HGS創英角ｺﾞｼｯｸUB" pitchFamily="50" charset="-128"/>
                <a:ea typeface="HGS創英角ｺﾞｼｯｸUB" pitchFamily="50" charset="-128"/>
              </a:defRPr>
            </a:lvl1pPr>
          </a:lstStyle>
          <a:p>
            <a:pPr>
              <a:defRPr/>
            </a:pPr>
            <a:fld id="{3CD9E26B-BFEB-4F57-B0B3-7AB4169BCBC7}" type="slidenum">
              <a:rPr lang="en-US" altLang="ja-JP"/>
              <a:pPr>
                <a:defRPr/>
              </a:pPr>
              <a:t>‹#›</a:t>
            </a:fld>
            <a:endParaRPr lang="en-US" altLang="ja-JP" dirty="0"/>
          </a:p>
        </p:txBody>
      </p:sp>
    </p:spTree>
    <p:extLst>
      <p:ext uri="{BB962C8B-B14F-4D97-AF65-F5344CB8AC3E}">
        <p14:creationId xmlns:p14="http://schemas.microsoft.com/office/powerpoint/2010/main" val="31924448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711" y="4408355"/>
            <a:ext cx="8418511"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82711" y="2906761"/>
            <a:ext cx="8418511" cy="1500187"/>
          </a:xfrm>
        </p:spPr>
        <p:txBody>
          <a:bodyPr anchor="b"/>
          <a:lstStyle>
            <a:lvl1pPr marL="0" indent="0">
              <a:buNone/>
              <a:defRPr sz="2000"/>
            </a:lvl1pPr>
            <a:lvl2pPr marL="453727" indent="0">
              <a:buNone/>
              <a:defRPr sz="1800"/>
            </a:lvl2pPr>
            <a:lvl3pPr marL="907453" indent="0">
              <a:buNone/>
              <a:defRPr sz="1600"/>
            </a:lvl3pPr>
            <a:lvl4pPr marL="1361166" indent="0">
              <a:buNone/>
              <a:defRPr sz="1400"/>
            </a:lvl4pPr>
            <a:lvl5pPr marL="1814904" indent="0">
              <a:buNone/>
              <a:defRPr sz="1400"/>
            </a:lvl5pPr>
            <a:lvl6pPr marL="2268611" indent="0">
              <a:buNone/>
              <a:defRPr sz="1400"/>
            </a:lvl6pPr>
            <a:lvl7pPr marL="2722339" indent="0">
              <a:buNone/>
              <a:defRPr sz="1400"/>
            </a:lvl7pPr>
            <a:lvl8pPr marL="3176058" indent="0">
              <a:buNone/>
              <a:defRPr sz="1400"/>
            </a:lvl8pPr>
            <a:lvl9pPr marL="3629797" indent="0">
              <a:buNone/>
              <a:defRPr sz="1400"/>
            </a:lvl9pPr>
          </a:lstStyle>
          <a:p>
            <a:pPr lvl="0"/>
            <a:r>
              <a:rPr lang="ja-JP" altLang="en-US"/>
              <a:t>マスター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fld id="{CFB89C7E-33B9-4600-80D4-F89760E96E41}" type="datetime1">
              <a:rPr lang="ja-JP" altLang="en-US" smtClean="0"/>
              <a:t>2020/7/31</a:t>
            </a:fld>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7"/>
          <p:cNvSpPr>
            <a:spLocks noGrp="1" noChangeArrowheads="1"/>
          </p:cNvSpPr>
          <p:nvPr>
            <p:ph type="sldNum" sz="quarter" idx="4"/>
          </p:nvPr>
        </p:nvSpPr>
        <p:spPr bwMode="auto">
          <a:xfrm>
            <a:off x="7477723" y="6453188"/>
            <a:ext cx="2309814"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754" tIns="45369" rIns="90754" bIns="45369" numCol="1" anchor="t" anchorCtr="0" compatLnSpc="1">
            <a:prstTxWarp prst="textNoShape">
              <a:avLst/>
            </a:prstTxWarp>
          </a:bodyPr>
          <a:lstStyle>
            <a:lvl1pPr algn="r">
              <a:defRPr sz="1800">
                <a:latin typeface="HGS創英角ｺﾞｼｯｸUB" pitchFamily="50" charset="-128"/>
                <a:ea typeface="HGS創英角ｺﾞｼｯｸUB" pitchFamily="50" charset="-128"/>
              </a:defRPr>
            </a:lvl1pPr>
          </a:lstStyle>
          <a:p>
            <a:pPr>
              <a:defRPr/>
            </a:pPr>
            <a:fld id="{3CD9E26B-BFEB-4F57-B0B3-7AB4169BCBC7}" type="slidenum">
              <a:rPr lang="en-US" altLang="ja-JP"/>
              <a:pPr>
                <a:defRPr/>
              </a:pPr>
              <a:t>‹#›</a:t>
            </a:fld>
            <a:endParaRPr lang="en-US" altLang="ja-JP" dirty="0"/>
          </a:p>
        </p:txBody>
      </p:sp>
    </p:spTree>
    <p:extLst>
      <p:ext uri="{BB962C8B-B14F-4D97-AF65-F5344CB8AC3E}">
        <p14:creationId xmlns:p14="http://schemas.microsoft.com/office/powerpoint/2010/main" val="2226267475"/>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cxnSp>
        <p:nvCxnSpPr>
          <p:cNvPr id="2" name="直線コネクタ 1"/>
          <p:cNvCxnSpPr/>
          <p:nvPr userDrawn="1"/>
        </p:nvCxnSpPr>
        <p:spPr>
          <a:xfrm>
            <a:off x="-9674" y="400912"/>
            <a:ext cx="9904413" cy="4635"/>
          </a:xfrm>
          <a:prstGeom prst="line">
            <a:avLst/>
          </a:prstGeom>
          <a:ln w="63500">
            <a:gradFill flip="none" rotWithShape="1">
              <a:gsLst>
                <a:gs pos="0">
                  <a:srgbClr val="0066CC"/>
                </a:gs>
                <a:gs pos="50000">
                  <a:srgbClr val="0099FF"/>
                </a:gs>
                <a:gs pos="100000">
                  <a:srgbClr val="FFFFFF"/>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3" name="日付プレースホルダ 3"/>
          <p:cNvSpPr>
            <a:spLocks noGrp="1"/>
          </p:cNvSpPr>
          <p:nvPr>
            <p:ph type="dt" sz="half" idx="10"/>
          </p:nvPr>
        </p:nvSpPr>
        <p:spPr/>
        <p:txBody>
          <a:bodyPr/>
          <a:lstStyle>
            <a:lvl1pPr>
              <a:defRPr b="1"/>
            </a:lvl1pPr>
          </a:lstStyle>
          <a:p>
            <a:pPr>
              <a:defRPr/>
            </a:pPr>
            <a:fld id="{7CC768DB-23E1-4CCA-8794-29412E58AA07}" type="datetime1">
              <a:rPr lang="ja-JP" altLang="en-US" smtClean="0"/>
              <a:t>2020/7/31</a:t>
            </a:fld>
            <a:endParaRPr lang="ja-JP" altLang="en-US" dirty="0"/>
          </a:p>
        </p:txBody>
      </p:sp>
      <p:sp>
        <p:nvSpPr>
          <p:cNvPr id="4" name="フッター プレースホルダ 4"/>
          <p:cNvSpPr>
            <a:spLocks noGrp="1"/>
          </p:cNvSpPr>
          <p:nvPr>
            <p:ph type="ftr" sz="quarter" idx="11"/>
          </p:nvPr>
        </p:nvSpPr>
        <p:spPr/>
        <p:txBody>
          <a:bodyPr/>
          <a:lstStyle>
            <a:lvl1pPr>
              <a:defRPr b="1"/>
            </a:lvl1pPr>
          </a:lstStyle>
          <a:p>
            <a:pPr>
              <a:defRPr/>
            </a:pPr>
            <a:endParaRPr lang="ja-JP" altLang="en-US"/>
          </a:p>
        </p:txBody>
      </p:sp>
      <p:sp>
        <p:nvSpPr>
          <p:cNvPr id="6" name="Rectangle 7"/>
          <p:cNvSpPr>
            <a:spLocks noGrp="1" noChangeArrowheads="1"/>
          </p:cNvSpPr>
          <p:nvPr>
            <p:ph type="sldNum" sz="quarter" idx="4"/>
          </p:nvPr>
        </p:nvSpPr>
        <p:spPr bwMode="auto">
          <a:xfrm>
            <a:off x="7477723" y="6453188"/>
            <a:ext cx="2309814"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754" tIns="45369" rIns="90754" bIns="45369" numCol="1" anchor="t" anchorCtr="0" compatLnSpc="1">
            <a:prstTxWarp prst="textNoShape">
              <a:avLst/>
            </a:prstTxWarp>
          </a:bodyPr>
          <a:lstStyle>
            <a:lvl1pPr algn="r">
              <a:defRPr sz="1800">
                <a:latin typeface="HGS創英角ｺﾞｼｯｸUB" pitchFamily="50" charset="-128"/>
                <a:ea typeface="HGS創英角ｺﾞｼｯｸUB" pitchFamily="50" charset="-128"/>
              </a:defRPr>
            </a:lvl1pPr>
          </a:lstStyle>
          <a:p>
            <a:pPr>
              <a:defRPr/>
            </a:pPr>
            <a:fld id="{3CD9E26B-BFEB-4F57-B0B3-7AB4169BCBC7}" type="slidenum">
              <a:rPr lang="en-US" altLang="ja-JP"/>
              <a:pPr>
                <a:defRPr/>
              </a:pPr>
              <a:t>‹#›</a:t>
            </a:fld>
            <a:endParaRPr lang="en-US" altLang="ja-JP" dirty="0"/>
          </a:p>
        </p:txBody>
      </p:sp>
    </p:spTree>
    <p:extLst>
      <p:ext uri="{BB962C8B-B14F-4D97-AF65-F5344CB8AC3E}">
        <p14:creationId xmlns:p14="http://schemas.microsoft.com/office/powerpoint/2010/main" val="29046268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spTree>
      <p:nvGrpSpPr>
        <p:cNvPr id="1" name=""/>
        <p:cNvGrpSpPr/>
        <p:nvPr/>
      </p:nvGrpSpPr>
      <p:grpSpPr>
        <a:xfrm>
          <a:off x="0" y="0"/>
          <a:ext cx="0" cy="0"/>
          <a:chOff x="0" y="0"/>
          <a:chExt cx="0" cy="0"/>
        </a:xfrm>
      </p:grpSpPr>
      <p:cxnSp>
        <p:nvCxnSpPr>
          <p:cNvPr id="5" name="直線コネクタ 4"/>
          <p:cNvCxnSpPr/>
          <p:nvPr userDrawn="1"/>
        </p:nvCxnSpPr>
        <p:spPr>
          <a:xfrm>
            <a:off x="-9674" y="400912"/>
            <a:ext cx="9904413" cy="4635"/>
          </a:xfrm>
          <a:prstGeom prst="line">
            <a:avLst/>
          </a:prstGeom>
          <a:ln w="63500">
            <a:gradFill flip="none" rotWithShape="1">
              <a:gsLst>
                <a:gs pos="0">
                  <a:srgbClr val="0066CC"/>
                </a:gs>
                <a:gs pos="50000">
                  <a:srgbClr val="0099FF"/>
                </a:gs>
                <a:gs pos="100000">
                  <a:srgbClr val="FFFFFF"/>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2" name="タイトル 1"/>
          <p:cNvSpPr>
            <a:spLocks noGrp="1"/>
          </p:cNvSpPr>
          <p:nvPr>
            <p:ph type="title"/>
          </p:nvPr>
        </p:nvSpPr>
        <p:spPr>
          <a:xfrm>
            <a:off x="495237" y="273050"/>
            <a:ext cx="3258484"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872474" y="273057"/>
            <a:ext cx="553684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95237" y="1435103"/>
            <a:ext cx="3258484" cy="4691063"/>
          </a:xfrm>
        </p:spPr>
        <p:txBody>
          <a:bodyPr/>
          <a:lstStyle>
            <a:lvl1pPr marL="0" indent="0">
              <a:buNone/>
              <a:defRPr sz="1400"/>
            </a:lvl1pPr>
            <a:lvl2pPr marL="457229" indent="0">
              <a:buNone/>
              <a:defRPr sz="1200"/>
            </a:lvl2pPr>
            <a:lvl3pPr marL="914459" indent="0">
              <a:buNone/>
              <a:defRPr sz="1000"/>
            </a:lvl3pPr>
            <a:lvl4pPr marL="1371689" indent="0">
              <a:buNone/>
              <a:defRPr sz="900"/>
            </a:lvl4pPr>
            <a:lvl5pPr marL="1828918" indent="0">
              <a:buNone/>
              <a:defRPr sz="900"/>
            </a:lvl5pPr>
            <a:lvl6pPr marL="2286147" indent="0">
              <a:buNone/>
              <a:defRPr sz="900"/>
            </a:lvl6pPr>
            <a:lvl7pPr marL="2743376" indent="0">
              <a:buNone/>
              <a:defRPr sz="900"/>
            </a:lvl7pPr>
            <a:lvl8pPr marL="3200606" indent="0">
              <a:buNone/>
              <a:defRPr sz="900"/>
            </a:lvl8pPr>
            <a:lvl9pPr marL="3657836" indent="0">
              <a:buNone/>
              <a:defRPr sz="900"/>
            </a:lvl9pPr>
          </a:lstStyle>
          <a:p>
            <a:pPr lvl="0"/>
            <a:r>
              <a:rPr lang="ja-JP" altLang="en-US"/>
              <a:t>マスタ テキストの書式設定</a:t>
            </a:r>
          </a:p>
        </p:txBody>
      </p:sp>
      <p:sp>
        <p:nvSpPr>
          <p:cNvPr id="6" name="日付プレースホルダ 3"/>
          <p:cNvSpPr>
            <a:spLocks noGrp="1"/>
          </p:cNvSpPr>
          <p:nvPr>
            <p:ph type="dt" sz="half" idx="10"/>
          </p:nvPr>
        </p:nvSpPr>
        <p:spPr/>
        <p:txBody>
          <a:bodyPr/>
          <a:lstStyle>
            <a:lvl1pPr>
              <a:defRPr b="1"/>
            </a:lvl1pPr>
          </a:lstStyle>
          <a:p>
            <a:pPr>
              <a:defRPr/>
            </a:pPr>
            <a:fld id="{0920F3FA-00B4-4694-85D3-F3CAB83EABCE}" type="datetime1">
              <a:rPr lang="ja-JP" altLang="en-US" smtClean="0"/>
              <a:t>2020/7/31</a:t>
            </a:fld>
            <a:endParaRPr lang="ja-JP" altLang="en-US" dirty="0"/>
          </a:p>
        </p:txBody>
      </p:sp>
      <p:sp>
        <p:nvSpPr>
          <p:cNvPr id="7" name="フッター プレースホルダ 4"/>
          <p:cNvSpPr>
            <a:spLocks noGrp="1"/>
          </p:cNvSpPr>
          <p:nvPr>
            <p:ph type="ftr" sz="quarter" idx="11"/>
          </p:nvPr>
        </p:nvSpPr>
        <p:spPr/>
        <p:txBody>
          <a:bodyPr/>
          <a:lstStyle>
            <a:lvl1pPr>
              <a:defRPr b="1"/>
            </a:lvl1pPr>
          </a:lstStyle>
          <a:p>
            <a:pPr>
              <a:defRPr/>
            </a:pPr>
            <a:endParaRPr lang="ja-JP" altLang="en-US"/>
          </a:p>
        </p:txBody>
      </p:sp>
      <p:sp>
        <p:nvSpPr>
          <p:cNvPr id="9" name="Rectangle 7"/>
          <p:cNvSpPr>
            <a:spLocks noGrp="1" noChangeArrowheads="1"/>
          </p:cNvSpPr>
          <p:nvPr>
            <p:ph type="sldNum" sz="quarter" idx="4"/>
          </p:nvPr>
        </p:nvSpPr>
        <p:spPr bwMode="auto">
          <a:xfrm>
            <a:off x="7477723" y="6453188"/>
            <a:ext cx="2309814"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754" tIns="45369" rIns="90754" bIns="45369" numCol="1" anchor="t" anchorCtr="0" compatLnSpc="1">
            <a:prstTxWarp prst="textNoShape">
              <a:avLst/>
            </a:prstTxWarp>
          </a:bodyPr>
          <a:lstStyle>
            <a:lvl1pPr algn="r">
              <a:defRPr sz="1800">
                <a:latin typeface="HGS創英角ｺﾞｼｯｸUB" pitchFamily="50" charset="-128"/>
                <a:ea typeface="HGS創英角ｺﾞｼｯｸUB" pitchFamily="50" charset="-128"/>
              </a:defRPr>
            </a:lvl1pPr>
          </a:lstStyle>
          <a:p>
            <a:pPr>
              <a:defRPr/>
            </a:pPr>
            <a:fld id="{3CD9E26B-BFEB-4F57-B0B3-7AB4169BCBC7}" type="slidenum">
              <a:rPr lang="en-US" altLang="ja-JP"/>
              <a:pPr>
                <a:defRPr/>
              </a:pPr>
              <a:t>‹#›</a:t>
            </a:fld>
            <a:endParaRPr lang="en-US" altLang="ja-JP" dirty="0"/>
          </a:p>
        </p:txBody>
      </p:sp>
    </p:spTree>
    <p:extLst>
      <p:ext uri="{BB962C8B-B14F-4D97-AF65-F5344CB8AC3E}">
        <p14:creationId xmlns:p14="http://schemas.microsoft.com/office/powerpoint/2010/main" val="8111403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cxnSp>
        <p:nvCxnSpPr>
          <p:cNvPr id="5" name="直線コネクタ 4"/>
          <p:cNvCxnSpPr/>
          <p:nvPr userDrawn="1"/>
        </p:nvCxnSpPr>
        <p:spPr>
          <a:xfrm>
            <a:off x="-9674" y="400912"/>
            <a:ext cx="9904413" cy="4635"/>
          </a:xfrm>
          <a:prstGeom prst="line">
            <a:avLst/>
          </a:prstGeom>
          <a:ln w="63500">
            <a:gradFill flip="none" rotWithShape="1">
              <a:gsLst>
                <a:gs pos="0">
                  <a:srgbClr val="0066CC"/>
                </a:gs>
                <a:gs pos="50000">
                  <a:srgbClr val="0099FF"/>
                </a:gs>
                <a:gs pos="100000">
                  <a:srgbClr val="FFFFFF"/>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2" name="タイトル 1"/>
          <p:cNvSpPr>
            <a:spLocks noGrp="1"/>
          </p:cNvSpPr>
          <p:nvPr>
            <p:ph type="title"/>
          </p:nvPr>
        </p:nvSpPr>
        <p:spPr>
          <a:xfrm>
            <a:off x="1941354" y="4800600"/>
            <a:ext cx="5942648"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941354" y="612775"/>
            <a:ext cx="5942648" cy="4114800"/>
          </a:xfrm>
        </p:spPr>
        <p:txBody>
          <a:bodyPr rtlCol="0">
            <a:normAutofit/>
          </a:bodyPr>
          <a:lstStyle>
            <a:lvl1pPr marL="0" indent="0">
              <a:buNone/>
              <a:defRPr sz="3200"/>
            </a:lvl1pPr>
            <a:lvl2pPr marL="457229" indent="0">
              <a:buNone/>
              <a:defRPr sz="2800"/>
            </a:lvl2pPr>
            <a:lvl3pPr marL="914459" indent="0">
              <a:buNone/>
              <a:defRPr sz="2400"/>
            </a:lvl3pPr>
            <a:lvl4pPr marL="1371689" indent="0">
              <a:buNone/>
              <a:defRPr sz="2000"/>
            </a:lvl4pPr>
            <a:lvl5pPr marL="1828918" indent="0">
              <a:buNone/>
              <a:defRPr sz="2000"/>
            </a:lvl5pPr>
            <a:lvl6pPr marL="2286147" indent="0">
              <a:buNone/>
              <a:defRPr sz="2000"/>
            </a:lvl6pPr>
            <a:lvl7pPr marL="2743376" indent="0">
              <a:buNone/>
              <a:defRPr sz="2000"/>
            </a:lvl7pPr>
            <a:lvl8pPr marL="3200606" indent="0">
              <a:buNone/>
              <a:defRPr sz="2000"/>
            </a:lvl8pPr>
            <a:lvl9pPr marL="3657836" indent="0">
              <a:buNone/>
              <a:defRPr sz="2000"/>
            </a:lvl9pPr>
          </a:lstStyle>
          <a:p>
            <a:pPr lvl="0"/>
            <a:r>
              <a:rPr lang="ja-JP" altLang="en-US" noProof="0" dirty="0"/>
              <a:t>アイコンをクリックして図を追加</a:t>
            </a:r>
          </a:p>
        </p:txBody>
      </p:sp>
      <p:sp>
        <p:nvSpPr>
          <p:cNvPr id="4" name="テキスト プレースホルダ 3"/>
          <p:cNvSpPr>
            <a:spLocks noGrp="1"/>
          </p:cNvSpPr>
          <p:nvPr>
            <p:ph type="body" sz="half" idx="2"/>
          </p:nvPr>
        </p:nvSpPr>
        <p:spPr>
          <a:xfrm>
            <a:off x="1941354" y="5367338"/>
            <a:ext cx="5942648" cy="804862"/>
          </a:xfrm>
        </p:spPr>
        <p:txBody>
          <a:bodyPr/>
          <a:lstStyle>
            <a:lvl1pPr marL="0" indent="0">
              <a:buNone/>
              <a:defRPr sz="1400"/>
            </a:lvl1pPr>
            <a:lvl2pPr marL="457229" indent="0">
              <a:buNone/>
              <a:defRPr sz="1200"/>
            </a:lvl2pPr>
            <a:lvl3pPr marL="914459" indent="0">
              <a:buNone/>
              <a:defRPr sz="1000"/>
            </a:lvl3pPr>
            <a:lvl4pPr marL="1371689" indent="0">
              <a:buNone/>
              <a:defRPr sz="900"/>
            </a:lvl4pPr>
            <a:lvl5pPr marL="1828918" indent="0">
              <a:buNone/>
              <a:defRPr sz="900"/>
            </a:lvl5pPr>
            <a:lvl6pPr marL="2286147" indent="0">
              <a:buNone/>
              <a:defRPr sz="900"/>
            </a:lvl6pPr>
            <a:lvl7pPr marL="2743376" indent="0">
              <a:buNone/>
              <a:defRPr sz="900"/>
            </a:lvl7pPr>
            <a:lvl8pPr marL="3200606" indent="0">
              <a:buNone/>
              <a:defRPr sz="900"/>
            </a:lvl8pPr>
            <a:lvl9pPr marL="3657836" indent="0">
              <a:buNone/>
              <a:defRPr sz="900"/>
            </a:lvl9pPr>
          </a:lstStyle>
          <a:p>
            <a:pPr lvl="0"/>
            <a:r>
              <a:rPr lang="ja-JP" altLang="en-US"/>
              <a:t>マスタ テキストの書式設定</a:t>
            </a:r>
          </a:p>
        </p:txBody>
      </p:sp>
      <p:sp>
        <p:nvSpPr>
          <p:cNvPr id="6" name="日付プレースホルダ 3"/>
          <p:cNvSpPr>
            <a:spLocks noGrp="1"/>
          </p:cNvSpPr>
          <p:nvPr>
            <p:ph type="dt" sz="half" idx="10"/>
          </p:nvPr>
        </p:nvSpPr>
        <p:spPr/>
        <p:txBody>
          <a:bodyPr/>
          <a:lstStyle>
            <a:lvl1pPr>
              <a:defRPr b="1"/>
            </a:lvl1pPr>
          </a:lstStyle>
          <a:p>
            <a:pPr>
              <a:defRPr/>
            </a:pPr>
            <a:fld id="{06A55EA1-9697-4785-99B2-BBEFD0E333BD}" type="datetime1">
              <a:rPr lang="ja-JP" altLang="en-US" smtClean="0"/>
              <a:t>2020/7/31</a:t>
            </a:fld>
            <a:endParaRPr lang="ja-JP" altLang="en-US" dirty="0"/>
          </a:p>
        </p:txBody>
      </p:sp>
      <p:sp>
        <p:nvSpPr>
          <p:cNvPr id="7" name="フッター プレースホルダ 4"/>
          <p:cNvSpPr>
            <a:spLocks noGrp="1"/>
          </p:cNvSpPr>
          <p:nvPr>
            <p:ph type="ftr" sz="quarter" idx="11"/>
          </p:nvPr>
        </p:nvSpPr>
        <p:spPr/>
        <p:txBody>
          <a:bodyPr/>
          <a:lstStyle>
            <a:lvl1pPr>
              <a:defRPr b="1"/>
            </a:lvl1pPr>
          </a:lstStyle>
          <a:p>
            <a:pPr>
              <a:defRPr/>
            </a:pPr>
            <a:endParaRPr lang="ja-JP" altLang="en-US"/>
          </a:p>
        </p:txBody>
      </p:sp>
      <p:sp>
        <p:nvSpPr>
          <p:cNvPr id="9" name="Rectangle 7"/>
          <p:cNvSpPr>
            <a:spLocks noGrp="1" noChangeArrowheads="1"/>
          </p:cNvSpPr>
          <p:nvPr>
            <p:ph type="sldNum" sz="quarter" idx="4"/>
          </p:nvPr>
        </p:nvSpPr>
        <p:spPr bwMode="auto">
          <a:xfrm>
            <a:off x="7477723" y="6453188"/>
            <a:ext cx="2309814"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754" tIns="45369" rIns="90754" bIns="45369" numCol="1" anchor="t" anchorCtr="0" compatLnSpc="1">
            <a:prstTxWarp prst="textNoShape">
              <a:avLst/>
            </a:prstTxWarp>
          </a:bodyPr>
          <a:lstStyle>
            <a:lvl1pPr algn="r">
              <a:defRPr sz="1800">
                <a:latin typeface="HGS創英角ｺﾞｼｯｸUB" pitchFamily="50" charset="-128"/>
                <a:ea typeface="HGS創英角ｺﾞｼｯｸUB" pitchFamily="50" charset="-128"/>
              </a:defRPr>
            </a:lvl1pPr>
          </a:lstStyle>
          <a:p>
            <a:pPr>
              <a:defRPr/>
            </a:pPr>
            <a:fld id="{3CD9E26B-BFEB-4F57-B0B3-7AB4169BCBC7}" type="slidenum">
              <a:rPr lang="en-US" altLang="ja-JP"/>
              <a:pPr>
                <a:defRPr/>
              </a:pPr>
              <a:t>‹#›</a:t>
            </a:fld>
            <a:endParaRPr lang="en-US" altLang="ja-JP" dirty="0"/>
          </a:p>
        </p:txBody>
      </p:sp>
    </p:spTree>
    <p:extLst>
      <p:ext uri="{BB962C8B-B14F-4D97-AF65-F5344CB8AC3E}">
        <p14:creationId xmlns:p14="http://schemas.microsoft.com/office/powerpoint/2010/main" val="401161152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x" preserve="1">
  <p:cSld name="タイトルと縦書きテキスト">
    <p:spTree>
      <p:nvGrpSpPr>
        <p:cNvPr id="1" name=""/>
        <p:cNvGrpSpPr/>
        <p:nvPr/>
      </p:nvGrpSpPr>
      <p:grpSpPr>
        <a:xfrm>
          <a:off x="0" y="0"/>
          <a:ext cx="0" cy="0"/>
          <a:chOff x="0" y="0"/>
          <a:chExt cx="0" cy="0"/>
        </a:xfrm>
      </p:grpSpPr>
      <p:cxnSp>
        <p:nvCxnSpPr>
          <p:cNvPr id="4" name="直線コネクタ 3"/>
          <p:cNvCxnSpPr/>
          <p:nvPr userDrawn="1"/>
        </p:nvCxnSpPr>
        <p:spPr>
          <a:xfrm>
            <a:off x="-9674" y="400912"/>
            <a:ext cx="9904413" cy="4635"/>
          </a:xfrm>
          <a:prstGeom prst="line">
            <a:avLst/>
          </a:prstGeom>
          <a:ln w="63500">
            <a:gradFill flip="none" rotWithShape="1">
              <a:gsLst>
                <a:gs pos="0">
                  <a:srgbClr val="0066CC"/>
                </a:gs>
                <a:gs pos="50000">
                  <a:srgbClr val="0099FF"/>
                </a:gs>
                <a:gs pos="100000">
                  <a:srgbClr val="FFFFFF"/>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3"/>
          <p:cNvSpPr>
            <a:spLocks noGrp="1"/>
          </p:cNvSpPr>
          <p:nvPr>
            <p:ph type="dt" sz="half" idx="10"/>
          </p:nvPr>
        </p:nvSpPr>
        <p:spPr/>
        <p:txBody>
          <a:bodyPr/>
          <a:lstStyle>
            <a:lvl1pPr>
              <a:defRPr b="1"/>
            </a:lvl1pPr>
          </a:lstStyle>
          <a:p>
            <a:pPr>
              <a:defRPr/>
            </a:pPr>
            <a:fld id="{5E629CDD-12C8-4224-9EF1-A5530A6EFB11}" type="datetime1">
              <a:rPr lang="ja-JP" altLang="en-US" smtClean="0"/>
              <a:t>2020/7/31</a:t>
            </a:fld>
            <a:endParaRPr lang="ja-JP" altLang="en-US" dirty="0"/>
          </a:p>
        </p:txBody>
      </p:sp>
      <p:sp>
        <p:nvSpPr>
          <p:cNvPr id="6" name="フッター プレースホルダ 4"/>
          <p:cNvSpPr>
            <a:spLocks noGrp="1"/>
          </p:cNvSpPr>
          <p:nvPr>
            <p:ph type="ftr" sz="quarter" idx="11"/>
          </p:nvPr>
        </p:nvSpPr>
        <p:spPr/>
        <p:txBody>
          <a:bodyPr/>
          <a:lstStyle>
            <a:lvl1pPr>
              <a:defRPr b="1"/>
            </a:lvl1pPr>
          </a:lstStyle>
          <a:p>
            <a:pPr>
              <a:defRPr/>
            </a:pPr>
            <a:endParaRPr lang="ja-JP" altLang="en-US"/>
          </a:p>
        </p:txBody>
      </p:sp>
      <p:sp>
        <p:nvSpPr>
          <p:cNvPr id="8" name="Rectangle 7"/>
          <p:cNvSpPr>
            <a:spLocks noGrp="1" noChangeArrowheads="1"/>
          </p:cNvSpPr>
          <p:nvPr>
            <p:ph type="sldNum" sz="quarter" idx="4"/>
          </p:nvPr>
        </p:nvSpPr>
        <p:spPr bwMode="auto">
          <a:xfrm>
            <a:off x="7477723" y="6453188"/>
            <a:ext cx="2309814"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754" tIns="45369" rIns="90754" bIns="45369" numCol="1" anchor="t" anchorCtr="0" compatLnSpc="1">
            <a:prstTxWarp prst="textNoShape">
              <a:avLst/>
            </a:prstTxWarp>
          </a:bodyPr>
          <a:lstStyle>
            <a:lvl1pPr algn="r">
              <a:defRPr sz="1800">
                <a:latin typeface="HGS創英角ｺﾞｼｯｸUB" pitchFamily="50" charset="-128"/>
                <a:ea typeface="HGS創英角ｺﾞｼｯｸUB" pitchFamily="50" charset="-128"/>
              </a:defRPr>
            </a:lvl1pPr>
          </a:lstStyle>
          <a:p>
            <a:pPr>
              <a:defRPr/>
            </a:pPr>
            <a:fld id="{3CD9E26B-BFEB-4F57-B0B3-7AB4169BCBC7}" type="slidenum">
              <a:rPr lang="en-US" altLang="ja-JP"/>
              <a:pPr>
                <a:defRPr/>
              </a:pPr>
              <a:t>‹#›</a:t>
            </a:fld>
            <a:endParaRPr lang="en-US" altLang="ja-JP" dirty="0"/>
          </a:p>
        </p:txBody>
      </p:sp>
    </p:spTree>
    <p:extLst>
      <p:ext uri="{BB962C8B-B14F-4D97-AF65-F5344CB8AC3E}">
        <p14:creationId xmlns:p14="http://schemas.microsoft.com/office/powerpoint/2010/main" val="175358869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0747" y="274647"/>
            <a:ext cx="2228493"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95425" y="274647"/>
            <a:ext cx="6520405"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b="1"/>
            </a:lvl1pPr>
          </a:lstStyle>
          <a:p>
            <a:pPr>
              <a:defRPr/>
            </a:pPr>
            <a:fld id="{49151718-C3D7-4F6E-B4B9-256EE13B3DD9}" type="datetime1">
              <a:rPr lang="ja-JP" altLang="en-US" smtClean="0"/>
              <a:t>2020/7/31</a:t>
            </a:fld>
            <a:endParaRPr lang="ja-JP" altLang="en-US" dirty="0"/>
          </a:p>
        </p:txBody>
      </p:sp>
      <p:sp>
        <p:nvSpPr>
          <p:cNvPr id="5" name="フッター プレースホルダ 4"/>
          <p:cNvSpPr>
            <a:spLocks noGrp="1"/>
          </p:cNvSpPr>
          <p:nvPr>
            <p:ph type="ftr" sz="quarter" idx="11"/>
          </p:nvPr>
        </p:nvSpPr>
        <p:spPr/>
        <p:txBody>
          <a:bodyPr/>
          <a:lstStyle>
            <a:lvl1pPr>
              <a:defRPr b="1"/>
            </a:lvl1pPr>
          </a:lstStyle>
          <a:p>
            <a:pPr>
              <a:defRPr/>
            </a:pPr>
            <a:endParaRPr lang="ja-JP" altLang="en-US"/>
          </a:p>
        </p:txBody>
      </p:sp>
      <p:sp>
        <p:nvSpPr>
          <p:cNvPr id="7" name="Rectangle 7"/>
          <p:cNvSpPr>
            <a:spLocks noGrp="1" noChangeArrowheads="1"/>
          </p:cNvSpPr>
          <p:nvPr>
            <p:ph type="sldNum" sz="quarter" idx="4"/>
          </p:nvPr>
        </p:nvSpPr>
        <p:spPr bwMode="auto">
          <a:xfrm>
            <a:off x="7477723" y="6453188"/>
            <a:ext cx="2309814"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754" tIns="45369" rIns="90754" bIns="45369" numCol="1" anchor="t" anchorCtr="0" compatLnSpc="1">
            <a:prstTxWarp prst="textNoShape">
              <a:avLst/>
            </a:prstTxWarp>
          </a:bodyPr>
          <a:lstStyle>
            <a:lvl1pPr algn="r">
              <a:defRPr sz="1800">
                <a:latin typeface="HGS創英角ｺﾞｼｯｸUB" pitchFamily="50" charset="-128"/>
                <a:ea typeface="HGS創英角ｺﾞｼｯｸUB" pitchFamily="50" charset="-128"/>
              </a:defRPr>
            </a:lvl1pPr>
          </a:lstStyle>
          <a:p>
            <a:pPr>
              <a:defRPr/>
            </a:pPr>
            <a:fld id="{3CD9E26B-BFEB-4F57-B0B3-7AB4169BCBC7}" type="slidenum">
              <a:rPr lang="en-US" altLang="ja-JP"/>
              <a:pPr>
                <a:defRPr/>
              </a:pPr>
              <a:t>‹#›</a:t>
            </a:fld>
            <a:endParaRPr lang="en-US" altLang="ja-JP" dirty="0"/>
          </a:p>
        </p:txBody>
      </p:sp>
    </p:spTree>
    <p:extLst>
      <p:ext uri="{BB962C8B-B14F-4D97-AF65-F5344CB8AC3E}">
        <p14:creationId xmlns:p14="http://schemas.microsoft.com/office/powerpoint/2010/main" val="30682984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4" name="Picture 4" descr="和英ヨコ小①"/>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428718" y="5983289"/>
            <a:ext cx="428159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5"/>
          <p:cNvSpPr>
            <a:spLocks noChangeArrowheads="1"/>
          </p:cNvSpPr>
          <p:nvPr userDrawn="1"/>
        </p:nvSpPr>
        <p:spPr bwMode="auto">
          <a:xfrm>
            <a:off x="548527" y="3502025"/>
            <a:ext cx="233854" cy="215900"/>
          </a:xfrm>
          <a:prstGeom prst="ellipse">
            <a:avLst/>
          </a:prstGeom>
          <a:solidFill>
            <a:schemeClr val="accent2"/>
          </a:solidFill>
          <a:ln>
            <a:noFill/>
          </a:ln>
        </p:spPr>
        <p:txBody>
          <a:bodyPr wrap="none" anchor="ct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defRPr/>
            </a:pPr>
            <a:endParaRPr lang="ja-JP" altLang="en-US" sz="1800">
              <a:solidFill>
                <a:srgbClr val="000000"/>
              </a:solidFill>
            </a:endParaRPr>
          </a:p>
        </p:txBody>
      </p:sp>
      <p:sp>
        <p:nvSpPr>
          <p:cNvPr id="264194" name="Rectangle 2"/>
          <p:cNvSpPr>
            <a:spLocks noGrp="1" noChangeArrowheads="1"/>
          </p:cNvSpPr>
          <p:nvPr>
            <p:ph type="ctrTitle"/>
          </p:nvPr>
        </p:nvSpPr>
        <p:spPr>
          <a:xfrm>
            <a:off x="428641" y="1341438"/>
            <a:ext cx="8418513" cy="1079500"/>
          </a:xfrm>
        </p:spPr>
        <p:txBody>
          <a:bodyPr/>
          <a:lstStyle>
            <a:lvl1pPr>
              <a:defRPr/>
            </a:lvl1pPr>
          </a:lstStyle>
          <a:p>
            <a:pPr lvl="0"/>
            <a:endParaRPr lang="ja-JP" altLang="ja-JP" noProof="0"/>
          </a:p>
        </p:txBody>
      </p:sp>
      <p:sp>
        <p:nvSpPr>
          <p:cNvPr id="264195" name="Rectangle 3"/>
          <p:cNvSpPr>
            <a:spLocks noGrp="1" noChangeArrowheads="1"/>
          </p:cNvSpPr>
          <p:nvPr>
            <p:ph type="subTitle" idx="1"/>
          </p:nvPr>
        </p:nvSpPr>
        <p:spPr>
          <a:xfrm>
            <a:off x="429028" y="2421768"/>
            <a:ext cx="8423274" cy="936625"/>
          </a:xfrm>
        </p:spPr>
        <p:txBody>
          <a:bodyPr/>
          <a:lstStyle>
            <a:lvl1pPr marL="0" indent="0">
              <a:buFontTx/>
              <a:buNone/>
              <a:defRPr kumimoji="0" sz="2400"/>
            </a:lvl1pPr>
          </a:lstStyle>
          <a:p>
            <a:pPr lvl="0"/>
            <a:endParaRPr lang="ja-JP" altLang="ja-JP" noProof="0"/>
          </a:p>
        </p:txBody>
      </p:sp>
    </p:spTree>
    <p:extLst>
      <p:ext uri="{BB962C8B-B14F-4D97-AF65-F5344CB8AC3E}">
        <p14:creationId xmlns:p14="http://schemas.microsoft.com/office/powerpoint/2010/main" val="3872793237"/>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p:txBody>
          <a:bodyPr/>
          <a:lstStyle>
            <a:lvl1pPr>
              <a:defRPr/>
            </a:lvl1pPr>
          </a:lstStyle>
          <a:p>
            <a:pPr>
              <a:defRPr/>
            </a:pPr>
            <a:fld id="{7481A462-3384-419A-A23F-7812DDB4F78C}" type="datetime1">
              <a:rPr lang="ja-JP" altLang="en-US" smtClean="0"/>
              <a:t>2020/7/31</a:t>
            </a:fld>
            <a:endParaRPr lang="en-US" altLang="ja-JP"/>
          </a:p>
        </p:txBody>
      </p:sp>
      <p:sp>
        <p:nvSpPr>
          <p:cNvPr id="5" name="Rectangle 5"/>
          <p:cNvSpPr>
            <a:spLocks noGrp="1" noChangeArrowheads="1"/>
          </p:cNvSpPr>
          <p:nvPr>
            <p:ph type="ftr" sz="quarter" idx="11"/>
          </p:nvPr>
        </p:nvSpPr>
        <p:spPr/>
        <p:txBody>
          <a:bodyPr/>
          <a:lstStyle>
            <a:lvl1pPr algn="l">
              <a:defRPr/>
            </a:lvl1pPr>
          </a:lstStyle>
          <a:p>
            <a:pPr>
              <a:defRPr/>
            </a:pPr>
            <a:endParaRPr lang="en-US" altLang="ja-JP"/>
          </a:p>
        </p:txBody>
      </p:sp>
      <p:sp>
        <p:nvSpPr>
          <p:cNvPr id="6" name="Rectangle 7"/>
          <p:cNvSpPr>
            <a:spLocks noGrp="1" noChangeArrowheads="1"/>
          </p:cNvSpPr>
          <p:nvPr>
            <p:ph type="sldNum" sz="quarter" idx="12"/>
          </p:nvPr>
        </p:nvSpPr>
        <p:spPr/>
        <p:txBody>
          <a:bodyPr/>
          <a:lstStyle>
            <a:lvl1pPr>
              <a:defRPr/>
            </a:lvl1pPr>
          </a:lstStyle>
          <a:p>
            <a:pPr>
              <a:defRPr/>
            </a:pPr>
            <a:fld id="{C2DBEF0B-E9AA-4503-95EC-CE382155F13B}" type="slidenum">
              <a:rPr lang="en-US" altLang="ja-JP"/>
              <a:pPr>
                <a:defRPr/>
              </a:pPr>
              <a:t>‹#›</a:t>
            </a:fld>
            <a:endParaRPr lang="en-US" altLang="ja-JP"/>
          </a:p>
        </p:txBody>
      </p:sp>
    </p:spTree>
    <p:extLst>
      <p:ext uri="{BB962C8B-B14F-4D97-AF65-F5344CB8AC3E}">
        <p14:creationId xmlns:p14="http://schemas.microsoft.com/office/powerpoint/2010/main" val="1850909507"/>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711" y="4407748"/>
            <a:ext cx="8418511"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82711" y="2906741"/>
            <a:ext cx="8418511" cy="1500187"/>
          </a:xfrm>
        </p:spPr>
        <p:txBody>
          <a:bodyPr anchor="b"/>
          <a:lstStyle>
            <a:lvl1pPr marL="0" indent="0">
              <a:buNone/>
              <a:defRPr sz="2000"/>
            </a:lvl1pPr>
            <a:lvl2pPr marL="457229" indent="0">
              <a:buNone/>
              <a:defRPr sz="1800"/>
            </a:lvl2pPr>
            <a:lvl3pPr marL="914459" indent="0">
              <a:buNone/>
              <a:defRPr sz="1600"/>
            </a:lvl3pPr>
            <a:lvl4pPr marL="1371689" indent="0">
              <a:buNone/>
              <a:defRPr sz="1400"/>
            </a:lvl4pPr>
            <a:lvl5pPr marL="1828918" indent="0">
              <a:buNone/>
              <a:defRPr sz="1400"/>
            </a:lvl5pPr>
            <a:lvl6pPr marL="2286147" indent="0">
              <a:buNone/>
              <a:defRPr sz="1400"/>
            </a:lvl6pPr>
            <a:lvl7pPr marL="2743376" indent="0">
              <a:buNone/>
              <a:defRPr sz="1400"/>
            </a:lvl7pPr>
            <a:lvl8pPr marL="3200606" indent="0">
              <a:buNone/>
              <a:defRPr sz="1400"/>
            </a:lvl8pPr>
            <a:lvl9pPr marL="3657836" indent="0">
              <a:buNone/>
              <a:defRPr sz="1400"/>
            </a:lvl9pPr>
          </a:lstStyle>
          <a:p>
            <a:pPr lvl="0"/>
            <a:r>
              <a:rPr lang="ja-JP" altLang="en-US"/>
              <a:t>マスター テキストの書式設定</a:t>
            </a:r>
          </a:p>
        </p:txBody>
      </p:sp>
      <p:sp>
        <p:nvSpPr>
          <p:cNvPr id="4" name="Rectangle 4"/>
          <p:cNvSpPr>
            <a:spLocks noGrp="1" noChangeArrowheads="1"/>
          </p:cNvSpPr>
          <p:nvPr>
            <p:ph type="dt" sz="half" idx="10"/>
          </p:nvPr>
        </p:nvSpPr>
        <p:spPr/>
        <p:txBody>
          <a:bodyPr/>
          <a:lstStyle>
            <a:lvl1pPr>
              <a:defRPr/>
            </a:lvl1pPr>
          </a:lstStyle>
          <a:p>
            <a:pPr>
              <a:defRPr/>
            </a:pPr>
            <a:fld id="{76559ADC-3BC9-4317-AF74-AFFD6A202547}" type="datetime1">
              <a:rPr lang="ja-JP" altLang="en-US" smtClean="0"/>
              <a:t>2020/7/31</a:t>
            </a:fld>
            <a:endParaRPr lang="en-US" altLang="ja-JP"/>
          </a:p>
        </p:txBody>
      </p:sp>
      <p:sp>
        <p:nvSpPr>
          <p:cNvPr id="5" name="Rectangle 5"/>
          <p:cNvSpPr>
            <a:spLocks noGrp="1" noChangeArrowheads="1"/>
          </p:cNvSpPr>
          <p:nvPr>
            <p:ph type="ftr" sz="quarter" idx="11"/>
          </p:nvPr>
        </p:nvSpPr>
        <p:spPr/>
        <p:txBody>
          <a:bodyPr/>
          <a:lstStyle>
            <a:lvl1pPr algn="l">
              <a:defRPr/>
            </a:lvl1pPr>
          </a:lstStyle>
          <a:p>
            <a:pPr>
              <a:defRPr/>
            </a:pPr>
            <a:endParaRPr lang="en-US" altLang="ja-JP"/>
          </a:p>
        </p:txBody>
      </p:sp>
      <p:sp>
        <p:nvSpPr>
          <p:cNvPr id="6" name="Rectangle 7"/>
          <p:cNvSpPr>
            <a:spLocks noGrp="1" noChangeArrowheads="1"/>
          </p:cNvSpPr>
          <p:nvPr>
            <p:ph type="sldNum" sz="quarter" idx="12"/>
          </p:nvPr>
        </p:nvSpPr>
        <p:spPr/>
        <p:txBody>
          <a:bodyPr/>
          <a:lstStyle>
            <a:lvl1pPr>
              <a:defRPr/>
            </a:lvl1pPr>
          </a:lstStyle>
          <a:p>
            <a:pPr>
              <a:defRPr/>
            </a:pPr>
            <a:fld id="{4652E90A-4CED-4F00-A3F6-272D98EA6860}" type="slidenum">
              <a:rPr lang="en-US" altLang="ja-JP"/>
              <a:pPr>
                <a:defRPr/>
              </a:pPr>
              <a:t>‹#›</a:t>
            </a:fld>
            <a:endParaRPr lang="en-US" altLang="ja-JP"/>
          </a:p>
        </p:txBody>
      </p:sp>
    </p:spTree>
    <p:extLst>
      <p:ext uri="{BB962C8B-B14F-4D97-AF65-F5344CB8AC3E}">
        <p14:creationId xmlns:p14="http://schemas.microsoft.com/office/powerpoint/2010/main" val="942513529"/>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95417" y="1196976"/>
            <a:ext cx="4379913" cy="49291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5027617" y="1196976"/>
            <a:ext cx="4381500" cy="49291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p:txBody>
          <a:bodyPr/>
          <a:lstStyle>
            <a:lvl1pPr>
              <a:defRPr/>
            </a:lvl1pPr>
          </a:lstStyle>
          <a:p>
            <a:pPr>
              <a:defRPr/>
            </a:pPr>
            <a:fld id="{B84B3801-EC37-43C9-8E55-86DC41727EFF}" type="datetime1">
              <a:rPr lang="ja-JP" altLang="en-US" smtClean="0"/>
              <a:t>2020/7/31</a:t>
            </a:fld>
            <a:endParaRPr lang="en-US" altLang="ja-JP"/>
          </a:p>
        </p:txBody>
      </p:sp>
      <p:sp>
        <p:nvSpPr>
          <p:cNvPr id="6" name="Rectangle 5"/>
          <p:cNvSpPr>
            <a:spLocks noGrp="1" noChangeArrowheads="1"/>
          </p:cNvSpPr>
          <p:nvPr>
            <p:ph type="ftr" sz="quarter" idx="11"/>
          </p:nvPr>
        </p:nvSpPr>
        <p:spPr/>
        <p:txBody>
          <a:bodyPr/>
          <a:lstStyle>
            <a:lvl1pPr algn="l">
              <a:defRPr/>
            </a:lvl1pPr>
          </a:lstStyle>
          <a:p>
            <a:pPr>
              <a:defRPr/>
            </a:pPr>
            <a:endParaRPr lang="en-US" altLang="ja-JP"/>
          </a:p>
        </p:txBody>
      </p:sp>
      <p:sp>
        <p:nvSpPr>
          <p:cNvPr id="7" name="Rectangle 7"/>
          <p:cNvSpPr>
            <a:spLocks noGrp="1" noChangeArrowheads="1"/>
          </p:cNvSpPr>
          <p:nvPr>
            <p:ph type="sldNum" sz="quarter" idx="12"/>
          </p:nvPr>
        </p:nvSpPr>
        <p:spPr/>
        <p:txBody>
          <a:bodyPr/>
          <a:lstStyle>
            <a:lvl1pPr>
              <a:defRPr/>
            </a:lvl1pPr>
          </a:lstStyle>
          <a:p>
            <a:pPr>
              <a:defRPr/>
            </a:pPr>
            <a:fld id="{79CEE4AD-F3F7-4031-8E95-623F7FB271EF}" type="slidenum">
              <a:rPr lang="en-US" altLang="ja-JP"/>
              <a:pPr>
                <a:defRPr/>
              </a:pPr>
              <a:t>‹#›</a:t>
            </a:fld>
            <a:endParaRPr lang="en-US" altLang="ja-JP"/>
          </a:p>
        </p:txBody>
      </p:sp>
    </p:spTree>
    <p:extLst>
      <p:ext uri="{BB962C8B-B14F-4D97-AF65-F5344CB8AC3E}">
        <p14:creationId xmlns:p14="http://schemas.microsoft.com/office/powerpoint/2010/main" val="249490444"/>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79" y="274638"/>
            <a:ext cx="8913813" cy="1143000"/>
          </a:xfrm>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95370" y="1535113"/>
            <a:ext cx="4376740" cy="639762"/>
          </a:xfrm>
        </p:spPr>
        <p:txBody>
          <a:bodyPr anchor="b"/>
          <a:lstStyle>
            <a:lvl1pPr marL="0" indent="0">
              <a:buNone/>
              <a:defRPr sz="2400" b="1"/>
            </a:lvl1pPr>
            <a:lvl2pPr marL="457229" indent="0">
              <a:buNone/>
              <a:defRPr sz="2000" b="1"/>
            </a:lvl2pPr>
            <a:lvl3pPr marL="914459" indent="0">
              <a:buNone/>
              <a:defRPr sz="1800" b="1"/>
            </a:lvl3pPr>
            <a:lvl4pPr marL="1371689" indent="0">
              <a:buNone/>
              <a:defRPr sz="1600" b="1"/>
            </a:lvl4pPr>
            <a:lvl5pPr marL="1828918" indent="0">
              <a:buNone/>
              <a:defRPr sz="1600" b="1"/>
            </a:lvl5pPr>
            <a:lvl6pPr marL="2286147" indent="0">
              <a:buNone/>
              <a:defRPr sz="1600" b="1"/>
            </a:lvl6pPr>
            <a:lvl7pPr marL="2743376" indent="0">
              <a:buNone/>
              <a:defRPr sz="1600" b="1"/>
            </a:lvl7pPr>
            <a:lvl8pPr marL="3200606" indent="0">
              <a:buNone/>
              <a:defRPr sz="1600" b="1"/>
            </a:lvl8pPr>
            <a:lvl9pPr marL="3657836"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95370" y="2174875"/>
            <a:ext cx="437674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5030900" y="1535113"/>
            <a:ext cx="4378325" cy="639762"/>
          </a:xfrm>
        </p:spPr>
        <p:txBody>
          <a:bodyPr anchor="b"/>
          <a:lstStyle>
            <a:lvl1pPr marL="0" indent="0">
              <a:buNone/>
              <a:defRPr sz="2400" b="1"/>
            </a:lvl1pPr>
            <a:lvl2pPr marL="457229" indent="0">
              <a:buNone/>
              <a:defRPr sz="2000" b="1"/>
            </a:lvl2pPr>
            <a:lvl3pPr marL="914459" indent="0">
              <a:buNone/>
              <a:defRPr sz="1800" b="1"/>
            </a:lvl3pPr>
            <a:lvl4pPr marL="1371689" indent="0">
              <a:buNone/>
              <a:defRPr sz="1600" b="1"/>
            </a:lvl4pPr>
            <a:lvl5pPr marL="1828918" indent="0">
              <a:buNone/>
              <a:defRPr sz="1600" b="1"/>
            </a:lvl5pPr>
            <a:lvl6pPr marL="2286147" indent="0">
              <a:buNone/>
              <a:defRPr sz="1600" b="1"/>
            </a:lvl6pPr>
            <a:lvl7pPr marL="2743376" indent="0">
              <a:buNone/>
              <a:defRPr sz="1600" b="1"/>
            </a:lvl7pPr>
            <a:lvl8pPr marL="3200606" indent="0">
              <a:buNone/>
              <a:defRPr sz="1600" b="1"/>
            </a:lvl8pPr>
            <a:lvl9pPr marL="3657836"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5030900"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p:txBody>
          <a:bodyPr/>
          <a:lstStyle>
            <a:lvl1pPr>
              <a:defRPr/>
            </a:lvl1pPr>
          </a:lstStyle>
          <a:p>
            <a:pPr>
              <a:defRPr/>
            </a:pPr>
            <a:fld id="{B54D3F19-A718-4F0C-9A35-612850296FEF}" type="datetime1">
              <a:rPr lang="ja-JP" altLang="en-US" smtClean="0"/>
              <a:t>2020/7/31</a:t>
            </a:fld>
            <a:endParaRPr lang="en-US" altLang="ja-JP"/>
          </a:p>
        </p:txBody>
      </p:sp>
      <p:sp>
        <p:nvSpPr>
          <p:cNvPr id="8" name="Rectangle 5"/>
          <p:cNvSpPr>
            <a:spLocks noGrp="1" noChangeArrowheads="1"/>
          </p:cNvSpPr>
          <p:nvPr>
            <p:ph type="ftr" sz="quarter" idx="11"/>
          </p:nvPr>
        </p:nvSpPr>
        <p:spPr/>
        <p:txBody>
          <a:bodyPr/>
          <a:lstStyle>
            <a:lvl1pPr algn="l">
              <a:defRPr/>
            </a:lvl1pPr>
          </a:lstStyle>
          <a:p>
            <a:pPr>
              <a:defRPr/>
            </a:pPr>
            <a:endParaRPr lang="en-US" altLang="ja-JP"/>
          </a:p>
        </p:txBody>
      </p:sp>
      <p:sp>
        <p:nvSpPr>
          <p:cNvPr id="9" name="Rectangle 7"/>
          <p:cNvSpPr>
            <a:spLocks noGrp="1" noChangeArrowheads="1"/>
          </p:cNvSpPr>
          <p:nvPr>
            <p:ph type="sldNum" sz="quarter" idx="12"/>
          </p:nvPr>
        </p:nvSpPr>
        <p:spPr/>
        <p:txBody>
          <a:bodyPr/>
          <a:lstStyle>
            <a:lvl1pPr>
              <a:defRPr/>
            </a:lvl1pPr>
          </a:lstStyle>
          <a:p>
            <a:pPr>
              <a:defRPr/>
            </a:pPr>
            <a:fld id="{7AE57E7B-C2A9-488E-9B90-6B7D41E0980B}" type="slidenum">
              <a:rPr lang="en-US" altLang="ja-JP"/>
              <a:pPr>
                <a:defRPr/>
              </a:pPr>
              <a:t>‹#›</a:t>
            </a:fld>
            <a:endParaRPr lang="en-US" altLang="ja-JP"/>
          </a:p>
        </p:txBody>
      </p:sp>
    </p:spTree>
    <p:extLst>
      <p:ext uri="{BB962C8B-B14F-4D97-AF65-F5344CB8AC3E}">
        <p14:creationId xmlns:p14="http://schemas.microsoft.com/office/powerpoint/2010/main" val="657554531"/>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95638" y="1196978"/>
            <a:ext cx="4379913" cy="49291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5027622" y="1196978"/>
            <a:ext cx="4381500" cy="49291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fld id="{FB41FE6D-C47B-47AC-9B16-6041ACDF564A}" type="datetime1">
              <a:rPr lang="ja-JP" altLang="en-US" smtClean="0"/>
              <a:t>2020/7/31</a:t>
            </a:fld>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8" name="Rectangle 7"/>
          <p:cNvSpPr>
            <a:spLocks noGrp="1" noChangeArrowheads="1"/>
          </p:cNvSpPr>
          <p:nvPr>
            <p:ph type="sldNum" sz="quarter" idx="4"/>
          </p:nvPr>
        </p:nvSpPr>
        <p:spPr bwMode="auto">
          <a:xfrm>
            <a:off x="7477723" y="6453188"/>
            <a:ext cx="2309814"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754" tIns="45369" rIns="90754" bIns="45369" numCol="1" anchor="t" anchorCtr="0" compatLnSpc="1">
            <a:prstTxWarp prst="textNoShape">
              <a:avLst/>
            </a:prstTxWarp>
          </a:bodyPr>
          <a:lstStyle>
            <a:lvl1pPr algn="r">
              <a:defRPr sz="1800">
                <a:latin typeface="HGS創英角ｺﾞｼｯｸUB" pitchFamily="50" charset="-128"/>
                <a:ea typeface="HGS創英角ｺﾞｼｯｸUB" pitchFamily="50" charset="-128"/>
              </a:defRPr>
            </a:lvl1pPr>
          </a:lstStyle>
          <a:p>
            <a:pPr>
              <a:defRPr/>
            </a:pPr>
            <a:fld id="{3CD9E26B-BFEB-4F57-B0B3-7AB4169BCBC7}" type="slidenum">
              <a:rPr lang="en-US" altLang="ja-JP"/>
              <a:pPr>
                <a:defRPr/>
              </a:pPr>
              <a:t>‹#›</a:t>
            </a:fld>
            <a:endParaRPr lang="en-US" altLang="ja-JP" dirty="0"/>
          </a:p>
        </p:txBody>
      </p:sp>
    </p:spTree>
    <p:extLst>
      <p:ext uri="{BB962C8B-B14F-4D97-AF65-F5344CB8AC3E}">
        <p14:creationId xmlns:p14="http://schemas.microsoft.com/office/powerpoint/2010/main" val="999875037"/>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Rectangle 4"/>
          <p:cNvSpPr>
            <a:spLocks noGrp="1" noChangeArrowheads="1"/>
          </p:cNvSpPr>
          <p:nvPr>
            <p:ph type="dt" sz="half" idx="10"/>
          </p:nvPr>
        </p:nvSpPr>
        <p:spPr/>
        <p:txBody>
          <a:bodyPr/>
          <a:lstStyle>
            <a:lvl1pPr>
              <a:defRPr/>
            </a:lvl1pPr>
          </a:lstStyle>
          <a:p>
            <a:pPr>
              <a:defRPr/>
            </a:pPr>
            <a:fld id="{6FE6FD4B-ACBC-49B8-B665-238E9D01C40F}" type="datetime1">
              <a:rPr lang="ja-JP" altLang="en-US" smtClean="0"/>
              <a:t>2020/7/31</a:t>
            </a:fld>
            <a:endParaRPr lang="en-US" altLang="ja-JP"/>
          </a:p>
        </p:txBody>
      </p:sp>
      <p:sp>
        <p:nvSpPr>
          <p:cNvPr id="4" name="Rectangle 5"/>
          <p:cNvSpPr>
            <a:spLocks noGrp="1" noChangeArrowheads="1"/>
          </p:cNvSpPr>
          <p:nvPr>
            <p:ph type="ftr" sz="quarter" idx="11"/>
          </p:nvPr>
        </p:nvSpPr>
        <p:spPr/>
        <p:txBody>
          <a:bodyPr/>
          <a:lstStyle>
            <a:lvl1pPr algn="l">
              <a:defRPr/>
            </a:lvl1pPr>
          </a:lstStyle>
          <a:p>
            <a:pPr>
              <a:defRPr/>
            </a:pPr>
            <a:endParaRPr lang="en-US" altLang="ja-JP"/>
          </a:p>
        </p:txBody>
      </p:sp>
      <p:sp>
        <p:nvSpPr>
          <p:cNvPr id="5" name="Rectangle 7"/>
          <p:cNvSpPr>
            <a:spLocks noGrp="1" noChangeArrowheads="1"/>
          </p:cNvSpPr>
          <p:nvPr>
            <p:ph type="sldNum" sz="quarter" idx="12"/>
          </p:nvPr>
        </p:nvSpPr>
        <p:spPr/>
        <p:txBody>
          <a:bodyPr/>
          <a:lstStyle>
            <a:lvl1pPr>
              <a:defRPr/>
            </a:lvl1pPr>
          </a:lstStyle>
          <a:p>
            <a:pPr>
              <a:defRPr/>
            </a:pPr>
            <a:fld id="{8B757305-8B1B-4249-A083-B77BA44FECCC}" type="slidenum">
              <a:rPr lang="en-US" altLang="ja-JP"/>
              <a:pPr>
                <a:defRPr/>
              </a:pPr>
              <a:t>‹#›</a:t>
            </a:fld>
            <a:endParaRPr lang="en-US" altLang="ja-JP"/>
          </a:p>
        </p:txBody>
      </p:sp>
    </p:spTree>
    <p:extLst>
      <p:ext uri="{BB962C8B-B14F-4D97-AF65-F5344CB8AC3E}">
        <p14:creationId xmlns:p14="http://schemas.microsoft.com/office/powerpoint/2010/main" val="66382918"/>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fld id="{8F994BE3-4173-4C8C-878C-F96DC22AAD7A}" type="datetime1">
              <a:rPr lang="ja-JP" altLang="en-US" smtClean="0"/>
              <a:t>2020/7/31</a:t>
            </a:fld>
            <a:endParaRPr lang="en-US" altLang="ja-JP"/>
          </a:p>
        </p:txBody>
      </p:sp>
      <p:sp>
        <p:nvSpPr>
          <p:cNvPr id="3" name="Rectangle 5"/>
          <p:cNvSpPr>
            <a:spLocks noGrp="1" noChangeArrowheads="1"/>
          </p:cNvSpPr>
          <p:nvPr>
            <p:ph type="ftr" sz="quarter" idx="11"/>
          </p:nvPr>
        </p:nvSpPr>
        <p:spPr/>
        <p:txBody>
          <a:bodyPr/>
          <a:lstStyle>
            <a:lvl1pPr algn="l">
              <a:defRPr/>
            </a:lvl1pPr>
          </a:lstStyle>
          <a:p>
            <a:pPr>
              <a:defRPr/>
            </a:pPr>
            <a:endParaRPr lang="en-US" altLang="ja-JP"/>
          </a:p>
        </p:txBody>
      </p:sp>
      <p:sp>
        <p:nvSpPr>
          <p:cNvPr id="4" name="Rectangle 7"/>
          <p:cNvSpPr>
            <a:spLocks noGrp="1" noChangeArrowheads="1"/>
          </p:cNvSpPr>
          <p:nvPr>
            <p:ph type="sldNum" sz="quarter" idx="12"/>
          </p:nvPr>
        </p:nvSpPr>
        <p:spPr/>
        <p:txBody>
          <a:bodyPr/>
          <a:lstStyle>
            <a:lvl1pPr>
              <a:defRPr/>
            </a:lvl1pPr>
          </a:lstStyle>
          <a:p>
            <a:pPr>
              <a:defRPr/>
            </a:pPr>
            <a:fld id="{E3D00B65-8FE6-42CC-814F-C69FFECD4DD1}" type="slidenum">
              <a:rPr lang="en-US" altLang="ja-JP"/>
              <a:pPr>
                <a:defRPr/>
              </a:pPr>
              <a:t>‹#›</a:t>
            </a:fld>
            <a:endParaRPr lang="en-US" altLang="ja-JP"/>
          </a:p>
        </p:txBody>
      </p:sp>
    </p:spTree>
    <p:extLst>
      <p:ext uri="{BB962C8B-B14F-4D97-AF65-F5344CB8AC3E}">
        <p14:creationId xmlns:p14="http://schemas.microsoft.com/office/powerpoint/2010/main" val="4041196375"/>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68" y="273050"/>
            <a:ext cx="3259137"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872280" y="273484"/>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95368" y="1435103"/>
            <a:ext cx="3259137" cy="4691063"/>
          </a:xfrm>
        </p:spPr>
        <p:txBody>
          <a:bodyPr/>
          <a:lstStyle>
            <a:lvl1pPr marL="0" indent="0">
              <a:buNone/>
              <a:defRPr sz="1400"/>
            </a:lvl1pPr>
            <a:lvl2pPr marL="457229" indent="0">
              <a:buNone/>
              <a:defRPr sz="1200"/>
            </a:lvl2pPr>
            <a:lvl3pPr marL="914459" indent="0">
              <a:buNone/>
              <a:defRPr sz="1000"/>
            </a:lvl3pPr>
            <a:lvl4pPr marL="1371689" indent="0">
              <a:buNone/>
              <a:defRPr sz="900"/>
            </a:lvl4pPr>
            <a:lvl5pPr marL="1828918" indent="0">
              <a:buNone/>
              <a:defRPr sz="900"/>
            </a:lvl5pPr>
            <a:lvl6pPr marL="2286147" indent="0">
              <a:buNone/>
              <a:defRPr sz="900"/>
            </a:lvl6pPr>
            <a:lvl7pPr marL="2743376" indent="0">
              <a:buNone/>
              <a:defRPr sz="900"/>
            </a:lvl7pPr>
            <a:lvl8pPr marL="3200606" indent="0">
              <a:buNone/>
              <a:defRPr sz="900"/>
            </a:lvl8pPr>
            <a:lvl9pPr marL="3657836" indent="0">
              <a:buNone/>
              <a:defRPr sz="900"/>
            </a:lvl9pPr>
          </a:lstStyle>
          <a:p>
            <a:pPr lvl="0"/>
            <a:r>
              <a:rPr lang="ja-JP" altLang="en-US"/>
              <a:t>マスター テキストの書式設定</a:t>
            </a:r>
          </a:p>
        </p:txBody>
      </p:sp>
      <p:sp>
        <p:nvSpPr>
          <p:cNvPr id="5" name="Rectangle 4"/>
          <p:cNvSpPr>
            <a:spLocks noGrp="1" noChangeArrowheads="1"/>
          </p:cNvSpPr>
          <p:nvPr>
            <p:ph type="dt" sz="half" idx="10"/>
          </p:nvPr>
        </p:nvSpPr>
        <p:spPr/>
        <p:txBody>
          <a:bodyPr/>
          <a:lstStyle>
            <a:lvl1pPr>
              <a:defRPr/>
            </a:lvl1pPr>
          </a:lstStyle>
          <a:p>
            <a:pPr>
              <a:defRPr/>
            </a:pPr>
            <a:fld id="{A2EDE104-CE2B-4E34-9267-498EE5AE6680}" type="datetime1">
              <a:rPr lang="ja-JP" altLang="en-US" smtClean="0"/>
              <a:t>2020/7/31</a:t>
            </a:fld>
            <a:endParaRPr lang="en-US" altLang="ja-JP"/>
          </a:p>
        </p:txBody>
      </p:sp>
      <p:sp>
        <p:nvSpPr>
          <p:cNvPr id="6" name="Rectangle 5"/>
          <p:cNvSpPr>
            <a:spLocks noGrp="1" noChangeArrowheads="1"/>
          </p:cNvSpPr>
          <p:nvPr>
            <p:ph type="ftr" sz="quarter" idx="11"/>
          </p:nvPr>
        </p:nvSpPr>
        <p:spPr/>
        <p:txBody>
          <a:bodyPr/>
          <a:lstStyle>
            <a:lvl1pPr algn="l">
              <a:defRPr/>
            </a:lvl1pPr>
          </a:lstStyle>
          <a:p>
            <a:pPr>
              <a:defRPr/>
            </a:pPr>
            <a:endParaRPr lang="en-US" altLang="ja-JP"/>
          </a:p>
        </p:txBody>
      </p:sp>
      <p:sp>
        <p:nvSpPr>
          <p:cNvPr id="7" name="Rectangle 7"/>
          <p:cNvSpPr>
            <a:spLocks noGrp="1" noChangeArrowheads="1"/>
          </p:cNvSpPr>
          <p:nvPr>
            <p:ph type="sldNum" sz="quarter" idx="12"/>
          </p:nvPr>
        </p:nvSpPr>
        <p:spPr/>
        <p:txBody>
          <a:bodyPr/>
          <a:lstStyle>
            <a:lvl1pPr>
              <a:defRPr/>
            </a:lvl1pPr>
          </a:lstStyle>
          <a:p>
            <a:pPr>
              <a:defRPr/>
            </a:pPr>
            <a:fld id="{1ACDEDB5-1314-4564-AF57-FF117D48BF5E}" type="slidenum">
              <a:rPr lang="en-US" altLang="ja-JP"/>
              <a:pPr>
                <a:defRPr/>
              </a:pPr>
              <a:t>‹#›</a:t>
            </a:fld>
            <a:endParaRPr lang="en-US" altLang="ja-JP"/>
          </a:p>
        </p:txBody>
      </p:sp>
    </p:spTree>
    <p:extLst>
      <p:ext uri="{BB962C8B-B14F-4D97-AF65-F5344CB8AC3E}">
        <p14:creationId xmlns:p14="http://schemas.microsoft.com/office/powerpoint/2010/main" val="2881512878"/>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25" y="4800600"/>
            <a:ext cx="5942012"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941525" y="612775"/>
            <a:ext cx="5942012" cy="4114800"/>
          </a:xfrm>
        </p:spPr>
        <p:txBody>
          <a:bodyPr/>
          <a:lstStyle>
            <a:lvl1pPr marL="0" indent="0">
              <a:buNone/>
              <a:defRPr sz="3200"/>
            </a:lvl1pPr>
            <a:lvl2pPr marL="457229" indent="0">
              <a:buNone/>
              <a:defRPr sz="2800"/>
            </a:lvl2pPr>
            <a:lvl3pPr marL="914459" indent="0">
              <a:buNone/>
              <a:defRPr sz="2400"/>
            </a:lvl3pPr>
            <a:lvl4pPr marL="1371689" indent="0">
              <a:buNone/>
              <a:defRPr sz="2000"/>
            </a:lvl4pPr>
            <a:lvl5pPr marL="1828918" indent="0">
              <a:buNone/>
              <a:defRPr sz="2000"/>
            </a:lvl5pPr>
            <a:lvl6pPr marL="2286147" indent="0">
              <a:buNone/>
              <a:defRPr sz="2000"/>
            </a:lvl6pPr>
            <a:lvl7pPr marL="2743376" indent="0">
              <a:buNone/>
              <a:defRPr sz="2000"/>
            </a:lvl7pPr>
            <a:lvl8pPr marL="3200606" indent="0">
              <a:buNone/>
              <a:defRPr sz="2000"/>
            </a:lvl8pPr>
            <a:lvl9pPr marL="3657836"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941525" y="5367338"/>
            <a:ext cx="5942012" cy="804862"/>
          </a:xfrm>
        </p:spPr>
        <p:txBody>
          <a:bodyPr/>
          <a:lstStyle>
            <a:lvl1pPr marL="0" indent="0">
              <a:buNone/>
              <a:defRPr sz="1400"/>
            </a:lvl1pPr>
            <a:lvl2pPr marL="457229" indent="0">
              <a:buNone/>
              <a:defRPr sz="1200"/>
            </a:lvl2pPr>
            <a:lvl3pPr marL="914459" indent="0">
              <a:buNone/>
              <a:defRPr sz="1000"/>
            </a:lvl3pPr>
            <a:lvl4pPr marL="1371689" indent="0">
              <a:buNone/>
              <a:defRPr sz="900"/>
            </a:lvl4pPr>
            <a:lvl5pPr marL="1828918" indent="0">
              <a:buNone/>
              <a:defRPr sz="900"/>
            </a:lvl5pPr>
            <a:lvl6pPr marL="2286147" indent="0">
              <a:buNone/>
              <a:defRPr sz="900"/>
            </a:lvl6pPr>
            <a:lvl7pPr marL="2743376" indent="0">
              <a:buNone/>
              <a:defRPr sz="900"/>
            </a:lvl7pPr>
            <a:lvl8pPr marL="3200606" indent="0">
              <a:buNone/>
              <a:defRPr sz="900"/>
            </a:lvl8pPr>
            <a:lvl9pPr marL="3657836" indent="0">
              <a:buNone/>
              <a:defRPr sz="900"/>
            </a:lvl9pPr>
          </a:lstStyle>
          <a:p>
            <a:pPr lvl="0"/>
            <a:r>
              <a:rPr lang="ja-JP" altLang="en-US"/>
              <a:t>マスター テキストの書式設定</a:t>
            </a:r>
          </a:p>
        </p:txBody>
      </p:sp>
      <p:sp>
        <p:nvSpPr>
          <p:cNvPr id="5" name="Rectangle 4"/>
          <p:cNvSpPr>
            <a:spLocks noGrp="1" noChangeArrowheads="1"/>
          </p:cNvSpPr>
          <p:nvPr>
            <p:ph type="dt" sz="half" idx="10"/>
          </p:nvPr>
        </p:nvSpPr>
        <p:spPr/>
        <p:txBody>
          <a:bodyPr/>
          <a:lstStyle>
            <a:lvl1pPr>
              <a:defRPr/>
            </a:lvl1pPr>
          </a:lstStyle>
          <a:p>
            <a:pPr>
              <a:defRPr/>
            </a:pPr>
            <a:fld id="{F55A4364-7C91-40E7-BAAE-70E436CA771E}" type="datetime1">
              <a:rPr lang="ja-JP" altLang="en-US" smtClean="0"/>
              <a:t>2020/7/31</a:t>
            </a:fld>
            <a:endParaRPr lang="en-US" altLang="ja-JP"/>
          </a:p>
        </p:txBody>
      </p:sp>
      <p:sp>
        <p:nvSpPr>
          <p:cNvPr id="6" name="Rectangle 5"/>
          <p:cNvSpPr>
            <a:spLocks noGrp="1" noChangeArrowheads="1"/>
          </p:cNvSpPr>
          <p:nvPr>
            <p:ph type="ftr" sz="quarter" idx="11"/>
          </p:nvPr>
        </p:nvSpPr>
        <p:spPr/>
        <p:txBody>
          <a:bodyPr/>
          <a:lstStyle>
            <a:lvl1pPr algn="l">
              <a:defRPr/>
            </a:lvl1pPr>
          </a:lstStyle>
          <a:p>
            <a:pPr>
              <a:defRPr/>
            </a:pPr>
            <a:endParaRPr lang="en-US" altLang="ja-JP"/>
          </a:p>
        </p:txBody>
      </p:sp>
      <p:sp>
        <p:nvSpPr>
          <p:cNvPr id="7" name="Rectangle 7"/>
          <p:cNvSpPr>
            <a:spLocks noGrp="1" noChangeArrowheads="1"/>
          </p:cNvSpPr>
          <p:nvPr>
            <p:ph type="sldNum" sz="quarter" idx="12"/>
          </p:nvPr>
        </p:nvSpPr>
        <p:spPr/>
        <p:txBody>
          <a:bodyPr/>
          <a:lstStyle>
            <a:lvl1pPr>
              <a:defRPr/>
            </a:lvl1pPr>
          </a:lstStyle>
          <a:p>
            <a:pPr>
              <a:defRPr/>
            </a:pPr>
            <a:fld id="{03C76AAD-28D6-4A0B-9569-843EE2923F1F}" type="slidenum">
              <a:rPr lang="en-US" altLang="ja-JP"/>
              <a:pPr>
                <a:defRPr/>
              </a:pPr>
              <a:t>‹#›</a:t>
            </a:fld>
            <a:endParaRPr lang="en-US" altLang="ja-JP"/>
          </a:p>
        </p:txBody>
      </p:sp>
    </p:spTree>
    <p:extLst>
      <p:ext uri="{BB962C8B-B14F-4D97-AF65-F5344CB8AC3E}">
        <p14:creationId xmlns:p14="http://schemas.microsoft.com/office/powerpoint/2010/main" val="1162980098"/>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p:txBody>
          <a:bodyPr/>
          <a:lstStyle>
            <a:lvl1pPr>
              <a:defRPr/>
            </a:lvl1pPr>
          </a:lstStyle>
          <a:p>
            <a:pPr>
              <a:defRPr/>
            </a:pPr>
            <a:fld id="{01C51741-FE16-434D-AFE8-FD8D2E2BC094}" type="datetime1">
              <a:rPr lang="ja-JP" altLang="en-US" smtClean="0"/>
              <a:t>2020/7/31</a:t>
            </a:fld>
            <a:endParaRPr lang="en-US" altLang="ja-JP"/>
          </a:p>
        </p:txBody>
      </p:sp>
      <p:sp>
        <p:nvSpPr>
          <p:cNvPr id="5" name="Rectangle 5"/>
          <p:cNvSpPr>
            <a:spLocks noGrp="1" noChangeArrowheads="1"/>
          </p:cNvSpPr>
          <p:nvPr>
            <p:ph type="ftr" sz="quarter" idx="11"/>
          </p:nvPr>
        </p:nvSpPr>
        <p:spPr/>
        <p:txBody>
          <a:bodyPr/>
          <a:lstStyle>
            <a:lvl1pPr algn="l">
              <a:defRPr/>
            </a:lvl1pPr>
          </a:lstStyle>
          <a:p>
            <a:pPr>
              <a:defRPr/>
            </a:pPr>
            <a:endParaRPr lang="en-US" altLang="ja-JP"/>
          </a:p>
        </p:txBody>
      </p:sp>
      <p:sp>
        <p:nvSpPr>
          <p:cNvPr id="6" name="Rectangle 7"/>
          <p:cNvSpPr>
            <a:spLocks noGrp="1" noChangeArrowheads="1"/>
          </p:cNvSpPr>
          <p:nvPr>
            <p:ph type="sldNum" sz="quarter" idx="12"/>
          </p:nvPr>
        </p:nvSpPr>
        <p:spPr/>
        <p:txBody>
          <a:bodyPr/>
          <a:lstStyle>
            <a:lvl1pPr>
              <a:defRPr/>
            </a:lvl1pPr>
          </a:lstStyle>
          <a:p>
            <a:pPr>
              <a:defRPr/>
            </a:pPr>
            <a:fld id="{3974D3F6-59DC-40A5-9525-D74682928FA2}" type="slidenum">
              <a:rPr lang="en-US" altLang="ja-JP"/>
              <a:pPr>
                <a:defRPr/>
              </a:pPr>
              <a:t>‹#›</a:t>
            </a:fld>
            <a:endParaRPr lang="en-US" altLang="ja-JP"/>
          </a:p>
        </p:txBody>
      </p:sp>
    </p:spTree>
    <p:extLst>
      <p:ext uri="{BB962C8B-B14F-4D97-AF65-F5344CB8AC3E}">
        <p14:creationId xmlns:p14="http://schemas.microsoft.com/office/powerpoint/2010/main" val="1495560583"/>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926" y="275071"/>
            <a:ext cx="2227264" cy="58515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95385" y="275071"/>
            <a:ext cx="6534151"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p:txBody>
          <a:bodyPr/>
          <a:lstStyle>
            <a:lvl1pPr>
              <a:defRPr/>
            </a:lvl1pPr>
          </a:lstStyle>
          <a:p>
            <a:pPr>
              <a:defRPr/>
            </a:pPr>
            <a:fld id="{E60B673B-136E-46A9-AFFB-1FF46E2A878F}" type="datetime1">
              <a:rPr lang="ja-JP" altLang="en-US" smtClean="0"/>
              <a:t>2020/7/31</a:t>
            </a:fld>
            <a:endParaRPr lang="en-US" altLang="ja-JP"/>
          </a:p>
        </p:txBody>
      </p:sp>
      <p:sp>
        <p:nvSpPr>
          <p:cNvPr id="5" name="Rectangle 5"/>
          <p:cNvSpPr>
            <a:spLocks noGrp="1" noChangeArrowheads="1"/>
          </p:cNvSpPr>
          <p:nvPr>
            <p:ph type="ftr" sz="quarter" idx="11"/>
          </p:nvPr>
        </p:nvSpPr>
        <p:spPr/>
        <p:txBody>
          <a:bodyPr/>
          <a:lstStyle>
            <a:lvl1pPr algn="l">
              <a:defRPr/>
            </a:lvl1pPr>
          </a:lstStyle>
          <a:p>
            <a:pPr>
              <a:defRPr/>
            </a:pPr>
            <a:endParaRPr lang="en-US" altLang="ja-JP"/>
          </a:p>
        </p:txBody>
      </p:sp>
      <p:sp>
        <p:nvSpPr>
          <p:cNvPr id="6" name="Rectangle 7"/>
          <p:cNvSpPr>
            <a:spLocks noGrp="1" noChangeArrowheads="1"/>
          </p:cNvSpPr>
          <p:nvPr>
            <p:ph type="sldNum" sz="quarter" idx="12"/>
          </p:nvPr>
        </p:nvSpPr>
        <p:spPr/>
        <p:txBody>
          <a:bodyPr/>
          <a:lstStyle>
            <a:lvl1pPr>
              <a:defRPr/>
            </a:lvl1pPr>
          </a:lstStyle>
          <a:p>
            <a:pPr>
              <a:defRPr/>
            </a:pPr>
            <a:fld id="{09BAAB09-6049-4763-8C27-366F9B998012}" type="slidenum">
              <a:rPr lang="en-US" altLang="ja-JP"/>
              <a:pPr>
                <a:defRPr/>
              </a:pPr>
              <a:t>‹#›</a:t>
            </a:fld>
            <a:endParaRPr lang="en-US" altLang="ja-JP"/>
          </a:p>
        </p:txBody>
      </p:sp>
    </p:spTree>
    <p:extLst>
      <p:ext uri="{BB962C8B-B14F-4D97-AF65-F5344CB8AC3E}">
        <p14:creationId xmlns:p14="http://schemas.microsoft.com/office/powerpoint/2010/main" val="1562725265"/>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objOnly" preserve="1">
  <p:cSld name="コンテンツ">
    <p:spTree>
      <p:nvGrpSpPr>
        <p:cNvPr id="1" name=""/>
        <p:cNvGrpSpPr/>
        <p:nvPr/>
      </p:nvGrpSpPr>
      <p:grpSpPr>
        <a:xfrm>
          <a:off x="0" y="0"/>
          <a:ext cx="0" cy="0"/>
          <a:chOff x="0" y="0"/>
          <a:chExt cx="0" cy="0"/>
        </a:xfrm>
      </p:grpSpPr>
      <p:sp>
        <p:nvSpPr>
          <p:cNvPr id="2" name="コンテンツ プレースホルダー 1"/>
          <p:cNvSpPr>
            <a:spLocks noGrp="1"/>
          </p:cNvSpPr>
          <p:nvPr>
            <p:ph/>
          </p:nvPr>
        </p:nvSpPr>
        <p:spPr>
          <a:xfrm>
            <a:off x="495379" y="275071"/>
            <a:ext cx="8913813" cy="58515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 name="Rectangle 4"/>
          <p:cNvSpPr>
            <a:spLocks noGrp="1" noChangeArrowheads="1"/>
          </p:cNvSpPr>
          <p:nvPr>
            <p:ph type="dt" sz="half" idx="10"/>
          </p:nvPr>
        </p:nvSpPr>
        <p:spPr/>
        <p:txBody>
          <a:bodyPr/>
          <a:lstStyle>
            <a:lvl1pPr>
              <a:defRPr/>
            </a:lvl1pPr>
          </a:lstStyle>
          <a:p>
            <a:pPr>
              <a:defRPr/>
            </a:pPr>
            <a:fld id="{AD72F6E6-E9C3-4872-96BB-7C2FDF047AFA}" type="datetime1">
              <a:rPr lang="ja-JP" altLang="en-US" smtClean="0"/>
              <a:t>2020/7/31</a:t>
            </a:fld>
            <a:endParaRPr lang="en-US" altLang="ja-JP"/>
          </a:p>
        </p:txBody>
      </p:sp>
      <p:sp>
        <p:nvSpPr>
          <p:cNvPr id="4" name="Rectangle 5"/>
          <p:cNvSpPr>
            <a:spLocks noGrp="1" noChangeArrowheads="1"/>
          </p:cNvSpPr>
          <p:nvPr>
            <p:ph type="ftr" sz="quarter" idx="11"/>
          </p:nvPr>
        </p:nvSpPr>
        <p:spPr/>
        <p:txBody>
          <a:bodyPr/>
          <a:lstStyle>
            <a:lvl1pPr algn="l">
              <a:defRPr/>
            </a:lvl1pPr>
          </a:lstStyle>
          <a:p>
            <a:pPr>
              <a:defRPr/>
            </a:pPr>
            <a:endParaRPr lang="en-US" altLang="ja-JP"/>
          </a:p>
        </p:txBody>
      </p:sp>
      <p:sp>
        <p:nvSpPr>
          <p:cNvPr id="5" name="Rectangle 7"/>
          <p:cNvSpPr>
            <a:spLocks noGrp="1" noChangeArrowheads="1"/>
          </p:cNvSpPr>
          <p:nvPr>
            <p:ph type="sldNum" sz="quarter" idx="12"/>
          </p:nvPr>
        </p:nvSpPr>
        <p:spPr/>
        <p:txBody>
          <a:bodyPr/>
          <a:lstStyle>
            <a:lvl1pPr>
              <a:defRPr/>
            </a:lvl1pPr>
          </a:lstStyle>
          <a:p>
            <a:pPr>
              <a:defRPr/>
            </a:pPr>
            <a:fld id="{4E03E916-8780-4BCA-8939-D090781B4A9C}" type="slidenum">
              <a:rPr lang="en-US" altLang="ja-JP"/>
              <a:pPr>
                <a:defRPr/>
              </a:pPr>
              <a:t>‹#›</a:t>
            </a:fld>
            <a:endParaRPr lang="en-US" altLang="ja-JP"/>
          </a:p>
        </p:txBody>
      </p:sp>
    </p:spTree>
    <p:extLst>
      <p:ext uri="{BB962C8B-B14F-4D97-AF65-F5344CB8AC3E}">
        <p14:creationId xmlns:p14="http://schemas.microsoft.com/office/powerpoint/2010/main" val="3470180851"/>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264194" name="Rectangle 2"/>
          <p:cNvSpPr>
            <a:spLocks noGrp="1" noChangeArrowheads="1"/>
          </p:cNvSpPr>
          <p:nvPr>
            <p:ph type="ctrTitle"/>
          </p:nvPr>
        </p:nvSpPr>
        <p:spPr>
          <a:xfrm>
            <a:off x="428663" y="1341441"/>
            <a:ext cx="8418513" cy="1079500"/>
          </a:xfrm>
        </p:spPr>
        <p:txBody>
          <a:bodyPr/>
          <a:lstStyle>
            <a:lvl1pPr>
              <a:defRPr/>
            </a:lvl1pPr>
          </a:lstStyle>
          <a:p>
            <a:pPr lvl="0"/>
            <a:endParaRPr lang="ja-JP" altLang="ja-JP" noProof="0"/>
          </a:p>
        </p:txBody>
      </p:sp>
      <p:sp>
        <p:nvSpPr>
          <p:cNvPr id="264195" name="Rectangle 3"/>
          <p:cNvSpPr>
            <a:spLocks noGrp="1" noChangeArrowheads="1"/>
          </p:cNvSpPr>
          <p:nvPr>
            <p:ph type="subTitle" idx="1"/>
          </p:nvPr>
        </p:nvSpPr>
        <p:spPr>
          <a:xfrm>
            <a:off x="429790" y="2425067"/>
            <a:ext cx="8423275" cy="936625"/>
          </a:xfrm>
        </p:spPr>
        <p:txBody>
          <a:bodyPr/>
          <a:lstStyle>
            <a:lvl1pPr marL="0" indent="0">
              <a:buFontTx/>
              <a:buNone/>
              <a:defRPr kumimoji="0" sz="2400"/>
            </a:lvl1pPr>
          </a:lstStyle>
          <a:p>
            <a:pPr lvl="0"/>
            <a:endParaRPr lang="ja-JP" altLang="ja-JP" noProof="0"/>
          </a:p>
        </p:txBody>
      </p:sp>
      <p:cxnSp>
        <p:nvCxnSpPr>
          <p:cNvPr id="6" name="直線コネクタ 5"/>
          <p:cNvCxnSpPr/>
          <p:nvPr userDrawn="1"/>
        </p:nvCxnSpPr>
        <p:spPr bwMode="auto">
          <a:xfrm>
            <a:off x="0" y="0"/>
            <a:ext cx="0" cy="6858000"/>
          </a:xfrm>
          <a:prstGeom prst="line">
            <a:avLst/>
          </a:prstGeom>
          <a:solidFill>
            <a:schemeClr val="accent1"/>
          </a:solidFill>
          <a:ln w="9525" cap="flat" cmpd="sng" algn="ctr">
            <a:solidFill>
              <a:schemeClr val="tx1">
                <a:lumMod val="50000"/>
                <a:lumOff val="50000"/>
              </a:schemeClr>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078923802"/>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fld id="{0D738F39-D39A-47A5-AD7D-12618FBF6185}" type="datetime1">
              <a:rPr lang="ja-JP" altLang="en-US" smtClean="0">
                <a:solidFill>
                  <a:srgbClr val="000000"/>
                </a:solidFill>
              </a:rPr>
              <a:t>2020/7/31</a:t>
            </a:fld>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スライド番号プレースホルダー 4"/>
          <p:cNvSpPr>
            <a:spLocks noGrp="1"/>
          </p:cNvSpPr>
          <p:nvPr>
            <p:ph type="sldNum" sz="quarter" idx="12"/>
          </p:nvPr>
        </p:nvSpPr>
        <p:spPr>
          <a:xfrm>
            <a:off x="9350795" y="6610803"/>
            <a:ext cx="527049" cy="250825"/>
          </a:xfrm>
          <a:prstGeom prst="rect">
            <a:avLst/>
          </a:prstGeom>
        </p:spPr>
        <p:txBody>
          <a:bodyPr/>
          <a:lstStyle>
            <a:lvl1pPr>
              <a:defRPr/>
            </a:lvl1pPr>
          </a:lstStyle>
          <a:p>
            <a:pPr>
              <a:defRPr/>
            </a:pPr>
            <a:fld id="{2BCBAE0B-2E35-4D0C-8747-448C939416E7}" type="slidenum">
              <a:rPr lang="en-US" altLang="ja-JP">
                <a:solidFill>
                  <a:srgbClr val="FFFFFF">
                    <a:lumMod val="75000"/>
                  </a:srgbClr>
                </a:solidFill>
              </a:rPr>
              <a:pPr>
                <a:defRPr/>
              </a:pPr>
              <a:t>‹#›</a:t>
            </a:fld>
            <a:endParaRPr lang="en-US" altLang="ja-JP" dirty="0">
              <a:solidFill>
                <a:srgbClr val="FFFFFF">
                  <a:lumMod val="75000"/>
                </a:srgbClr>
              </a:solidFill>
            </a:endParaRPr>
          </a:p>
        </p:txBody>
      </p:sp>
      <p:cxnSp>
        <p:nvCxnSpPr>
          <p:cNvPr id="7" name="直線コネクタ 6"/>
          <p:cNvCxnSpPr/>
          <p:nvPr userDrawn="1"/>
        </p:nvCxnSpPr>
        <p:spPr bwMode="auto">
          <a:xfrm>
            <a:off x="0" y="0"/>
            <a:ext cx="0" cy="6858000"/>
          </a:xfrm>
          <a:prstGeom prst="line">
            <a:avLst/>
          </a:prstGeom>
          <a:solidFill>
            <a:schemeClr val="accent1"/>
          </a:solidFill>
          <a:ln w="9525" cap="flat" cmpd="sng" algn="ctr">
            <a:solidFill>
              <a:schemeClr val="tx1">
                <a:lumMod val="50000"/>
                <a:lumOff val="50000"/>
              </a:schemeClr>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297404519"/>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blank">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91AC2CEB-CEE9-42E5-8590-513C3EECF3E0}" type="datetime1">
              <a:rPr lang="ja-JP" altLang="en-US" smtClean="0">
                <a:solidFill>
                  <a:srgbClr val="000000"/>
                </a:solidFill>
              </a:rPr>
              <a:t>2020/7/31</a:t>
            </a:fld>
            <a:endParaRPr lang="en-US" altLang="ja-JP">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4" name="Rectangle 6"/>
          <p:cNvSpPr>
            <a:spLocks noGrp="1" noChangeArrowheads="1"/>
          </p:cNvSpPr>
          <p:nvPr>
            <p:ph type="sldNum" sz="quarter" idx="12"/>
          </p:nvPr>
        </p:nvSpPr>
        <p:spPr>
          <a:xfrm>
            <a:off x="8840315" y="6240806"/>
            <a:ext cx="1037410" cy="620899"/>
          </a:xfrm>
          <a:prstGeom prst="rect">
            <a:avLst/>
          </a:prstGeom>
          <a:ln w="9525">
            <a:solidFill>
              <a:schemeClr val="bg1"/>
            </a:solidFill>
          </a:ln>
        </p:spPr>
        <p:txBody>
          <a:bodyPr/>
          <a:lstStyle>
            <a:lvl1pPr>
              <a:defRPr sz="2800">
                <a:solidFill>
                  <a:schemeClr val="bg1">
                    <a:lumMod val="75000"/>
                  </a:schemeClr>
                </a:solidFill>
              </a:defRPr>
            </a:lvl1pPr>
          </a:lstStyle>
          <a:p>
            <a:pPr>
              <a:defRPr/>
            </a:pPr>
            <a:fld id="{6EDCF8FE-D116-462C-BAE6-E717FAB85CF4}" type="slidenum">
              <a:rPr lang="en-US" altLang="ja-JP" smtClean="0">
                <a:solidFill>
                  <a:srgbClr val="FFFFFF">
                    <a:lumMod val="75000"/>
                  </a:srgbClr>
                </a:solidFill>
              </a:rPr>
              <a:pPr>
                <a:defRPr/>
              </a:pPr>
              <a:t>‹#›</a:t>
            </a:fld>
            <a:endParaRPr lang="en-US" altLang="ja-JP" dirty="0">
              <a:solidFill>
                <a:srgbClr val="FFFFFF">
                  <a:lumMod val="75000"/>
                </a:srgbClr>
              </a:solidFill>
            </a:endParaRPr>
          </a:p>
        </p:txBody>
      </p:sp>
    </p:spTree>
    <p:extLst>
      <p:ext uri="{BB962C8B-B14F-4D97-AF65-F5344CB8AC3E}">
        <p14:creationId xmlns:p14="http://schemas.microsoft.com/office/powerpoint/2010/main" val="37901956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505" y="274639"/>
            <a:ext cx="8913813" cy="1143000"/>
          </a:xfrm>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95602" y="1535113"/>
            <a:ext cx="4376740" cy="639762"/>
          </a:xfrm>
        </p:spPr>
        <p:txBody>
          <a:bodyPr anchor="b"/>
          <a:lstStyle>
            <a:lvl1pPr marL="0" indent="0">
              <a:buNone/>
              <a:defRPr sz="2400" b="1"/>
            </a:lvl1pPr>
            <a:lvl2pPr marL="453727" indent="0">
              <a:buNone/>
              <a:defRPr sz="2000" b="1"/>
            </a:lvl2pPr>
            <a:lvl3pPr marL="907453" indent="0">
              <a:buNone/>
              <a:defRPr sz="1800" b="1"/>
            </a:lvl3pPr>
            <a:lvl4pPr marL="1361166" indent="0">
              <a:buNone/>
              <a:defRPr sz="1600" b="1"/>
            </a:lvl4pPr>
            <a:lvl5pPr marL="1814904" indent="0">
              <a:buNone/>
              <a:defRPr sz="1600" b="1"/>
            </a:lvl5pPr>
            <a:lvl6pPr marL="2268611" indent="0">
              <a:buNone/>
              <a:defRPr sz="1600" b="1"/>
            </a:lvl6pPr>
            <a:lvl7pPr marL="2722339" indent="0">
              <a:buNone/>
              <a:defRPr sz="1600" b="1"/>
            </a:lvl7pPr>
            <a:lvl8pPr marL="3176058" indent="0">
              <a:buNone/>
              <a:defRPr sz="1600" b="1"/>
            </a:lvl8pPr>
            <a:lvl9pPr marL="3629797"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95602" y="2174875"/>
            <a:ext cx="437674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5031186" y="1535113"/>
            <a:ext cx="4378325" cy="639762"/>
          </a:xfrm>
        </p:spPr>
        <p:txBody>
          <a:bodyPr anchor="b"/>
          <a:lstStyle>
            <a:lvl1pPr marL="0" indent="0">
              <a:buNone/>
              <a:defRPr sz="2400" b="1"/>
            </a:lvl1pPr>
            <a:lvl2pPr marL="453727" indent="0">
              <a:buNone/>
              <a:defRPr sz="2000" b="1"/>
            </a:lvl2pPr>
            <a:lvl3pPr marL="907453" indent="0">
              <a:buNone/>
              <a:defRPr sz="1800" b="1"/>
            </a:lvl3pPr>
            <a:lvl4pPr marL="1361166" indent="0">
              <a:buNone/>
              <a:defRPr sz="1600" b="1"/>
            </a:lvl4pPr>
            <a:lvl5pPr marL="1814904" indent="0">
              <a:buNone/>
              <a:defRPr sz="1600" b="1"/>
            </a:lvl5pPr>
            <a:lvl6pPr marL="2268611" indent="0">
              <a:buNone/>
              <a:defRPr sz="1600" b="1"/>
            </a:lvl6pPr>
            <a:lvl7pPr marL="2722339" indent="0">
              <a:buNone/>
              <a:defRPr sz="1600" b="1"/>
            </a:lvl7pPr>
            <a:lvl8pPr marL="3176058" indent="0">
              <a:buNone/>
              <a:defRPr sz="1600" b="1"/>
            </a:lvl8pPr>
            <a:lvl9pPr marL="3629797"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5031186"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fld id="{77384CA9-C3DF-436A-8554-2E4A82BB663F}" type="datetime1">
              <a:rPr lang="ja-JP" altLang="en-US" smtClean="0"/>
              <a:t>2020/7/31</a:t>
            </a:fld>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10" name="Rectangle 7"/>
          <p:cNvSpPr>
            <a:spLocks noGrp="1" noChangeArrowheads="1"/>
          </p:cNvSpPr>
          <p:nvPr>
            <p:ph type="sldNum" sz="quarter" idx="12"/>
          </p:nvPr>
        </p:nvSpPr>
        <p:spPr bwMode="auto">
          <a:xfrm>
            <a:off x="7477723" y="6453188"/>
            <a:ext cx="2309814"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754" tIns="45369" rIns="90754" bIns="45369" numCol="1" anchor="t" anchorCtr="0" compatLnSpc="1">
            <a:prstTxWarp prst="textNoShape">
              <a:avLst/>
            </a:prstTxWarp>
          </a:bodyPr>
          <a:lstStyle>
            <a:lvl1pPr algn="r">
              <a:defRPr sz="1800">
                <a:latin typeface="HGS創英角ｺﾞｼｯｸUB" pitchFamily="50" charset="-128"/>
                <a:ea typeface="HGS創英角ｺﾞｼｯｸUB" pitchFamily="50" charset="-128"/>
              </a:defRPr>
            </a:lvl1pPr>
          </a:lstStyle>
          <a:p>
            <a:pPr>
              <a:defRPr/>
            </a:pPr>
            <a:fld id="{3CD9E26B-BFEB-4F57-B0B3-7AB4169BCBC7}" type="slidenum">
              <a:rPr lang="en-US" altLang="ja-JP"/>
              <a:pPr>
                <a:defRPr/>
              </a:pPr>
              <a:t>‹#›</a:t>
            </a:fld>
            <a:endParaRPr lang="en-US" altLang="ja-JP" dirty="0"/>
          </a:p>
        </p:txBody>
      </p:sp>
    </p:spTree>
    <p:extLst>
      <p:ext uri="{BB962C8B-B14F-4D97-AF65-F5344CB8AC3E}">
        <p14:creationId xmlns:p14="http://schemas.microsoft.com/office/powerpoint/2010/main" val="2760228856"/>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userDrawn="1">
  <p:cSld name="1_タイトルとコンテンツ">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xfrm>
            <a:off x="9350795" y="6610803"/>
            <a:ext cx="527049" cy="250825"/>
          </a:xfrm>
          <a:prstGeom prst="rect">
            <a:avLst/>
          </a:prstGeom>
          <a:ln/>
        </p:spPr>
        <p:txBody>
          <a:bodyPr/>
          <a:lstStyle>
            <a:lvl1pPr>
              <a:defRPr/>
            </a:lvl1pPr>
          </a:lstStyle>
          <a:p>
            <a:pPr>
              <a:defRPr/>
            </a:pPr>
            <a:fld id="{8240B3CC-FCC9-4A06-84D1-AB84D00DB1AC}"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79145698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woTxTwoObj">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599" y="274638"/>
            <a:ext cx="8913973" cy="1143000"/>
          </a:xfrm>
          <a:prstGeom prst="rect">
            <a:avLst/>
          </a:prstGeom>
        </p:spPr>
        <p:txBody>
          <a:bodyPr lIns="89615" tIns="44809" rIns="89615" bIns="44809"/>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95533" y="1535113"/>
            <a:ext cx="4376169" cy="639762"/>
          </a:xfrm>
          <a:prstGeom prst="rect">
            <a:avLst/>
          </a:prstGeom>
        </p:spPr>
        <p:txBody>
          <a:bodyPr lIns="89615" tIns="44809" rIns="89615" bIns="44809" anchor="b"/>
          <a:lstStyle>
            <a:lvl1pPr marL="0" indent="0">
              <a:buNone/>
              <a:defRPr sz="2400" b="1"/>
            </a:lvl1pPr>
            <a:lvl2pPr marL="448082" indent="0">
              <a:buNone/>
              <a:defRPr sz="2000" b="1"/>
            </a:lvl2pPr>
            <a:lvl3pPr marL="896158" indent="0">
              <a:buNone/>
              <a:defRPr sz="1800" b="1"/>
            </a:lvl3pPr>
            <a:lvl4pPr marL="1344255" indent="0">
              <a:buNone/>
              <a:defRPr sz="1600" b="1"/>
            </a:lvl4pPr>
            <a:lvl5pPr marL="1792340" indent="0">
              <a:buNone/>
              <a:defRPr sz="1600" b="1"/>
            </a:lvl5pPr>
            <a:lvl6pPr marL="2240416" indent="0">
              <a:buNone/>
              <a:defRPr sz="1600" b="1"/>
            </a:lvl6pPr>
            <a:lvl7pPr marL="2688509" indent="0">
              <a:buNone/>
              <a:defRPr sz="1600" b="1"/>
            </a:lvl7pPr>
            <a:lvl8pPr marL="3136583" indent="0">
              <a:buNone/>
              <a:defRPr sz="1600" b="1"/>
            </a:lvl8pPr>
            <a:lvl9pPr marL="3584671"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95533" y="2174876"/>
            <a:ext cx="4376169" cy="3951288"/>
          </a:xfrm>
          <a:prstGeom prst="rect">
            <a:avLst/>
          </a:prstGeom>
        </p:spPr>
        <p:txBody>
          <a:bodyPr lIns="89615" tIns="44809" rIns="89615" bIns="44809"/>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5032094" y="1535113"/>
            <a:ext cx="4377890" cy="639762"/>
          </a:xfrm>
          <a:prstGeom prst="rect">
            <a:avLst/>
          </a:prstGeom>
        </p:spPr>
        <p:txBody>
          <a:bodyPr lIns="89615" tIns="44809" rIns="89615" bIns="44809" anchor="b"/>
          <a:lstStyle>
            <a:lvl1pPr marL="0" indent="0">
              <a:buNone/>
              <a:defRPr sz="2400" b="1"/>
            </a:lvl1pPr>
            <a:lvl2pPr marL="448082" indent="0">
              <a:buNone/>
              <a:defRPr sz="2000" b="1"/>
            </a:lvl2pPr>
            <a:lvl3pPr marL="896158" indent="0">
              <a:buNone/>
              <a:defRPr sz="1800" b="1"/>
            </a:lvl3pPr>
            <a:lvl4pPr marL="1344255" indent="0">
              <a:buNone/>
              <a:defRPr sz="1600" b="1"/>
            </a:lvl4pPr>
            <a:lvl5pPr marL="1792340" indent="0">
              <a:buNone/>
              <a:defRPr sz="1600" b="1"/>
            </a:lvl5pPr>
            <a:lvl6pPr marL="2240416" indent="0">
              <a:buNone/>
              <a:defRPr sz="1600" b="1"/>
            </a:lvl6pPr>
            <a:lvl7pPr marL="2688509" indent="0">
              <a:buNone/>
              <a:defRPr sz="1600" b="1"/>
            </a:lvl7pPr>
            <a:lvl8pPr marL="3136583" indent="0">
              <a:buNone/>
              <a:defRPr sz="1600" b="1"/>
            </a:lvl8pPr>
            <a:lvl9pPr marL="3584671"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5032094" y="2174876"/>
            <a:ext cx="4377890" cy="3951288"/>
          </a:xfrm>
          <a:prstGeom prst="rect">
            <a:avLst/>
          </a:prstGeom>
        </p:spPr>
        <p:txBody>
          <a:bodyPr lIns="89615" tIns="44809" rIns="89615" bIns="44809"/>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xfrm>
            <a:off x="495222" y="5516566"/>
            <a:ext cx="2311030" cy="476250"/>
          </a:xfrm>
          <a:prstGeom prst="rect">
            <a:avLst/>
          </a:prstGeom>
        </p:spPr>
        <p:txBody>
          <a:bodyPr lIns="89615" tIns="44809" rIns="89615" bIns="44809"/>
          <a:lstStyle>
            <a:lvl1pPr>
              <a:defRPr>
                <a:latin typeface="Arial" charset="0"/>
                <a:ea typeface="ＭＳ Ｐゴシック" pitchFamily="50" charset="-128"/>
              </a:defRPr>
            </a:lvl1pPr>
          </a:lstStyle>
          <a:p>
            <a:pPr>
              <a:defRPr/>
            </a:pPr>
            <a:fld id="{94CD44A6-8354-400F-A71B-D90D42B8B5F8}" type="datetime1">
              <a:rPr lang="ja-JP" altLang="en-US" smtClean="0">
                <a:solidFill>
                  <a:srgbClr val="000000"/>
                </a:solidFill>
              </a:rPr>
              <a:t>2020/7/31</a:t>
            </a:fld>
            <a:endParaRPr lang="en-US" altLang="ja-JP">
              <a:solidFill>
                <a:srgbClr val="000000"/>
              </a:solidFill>
            </a:endParaRPr>
          </a:p>
        </p:txBody>
      </p:sp>
      <p:sp>
        <p:nvSpPr>
          <p:cNvPr id="8" name="Rectangle 5"/>
          <p:cNvSpPr>
            <a:spLocks noGrp="1" noChangeArrowheads="1"/>
          </p:cNvSpPr>
          <p:nvPr>
            <p:ph type="ftr" sz="quarter" idx="11"/>
          </p:nvPr>
        </p:nvSpPr>
        <p:spPr>
          <a:xfrm>
            <a:off x="3384671" y="5516566"/>
            <a:ext cx="3136397" cy="476250"/>
          </a:xfrm>
          <a:prstGeom prst="rect">
            <a:avLst/>
          </a:prstGeom>
        </p:spPr>
        <p:txBody>
          <a:bodyPr lIns="89615" tIns="44809" rIns="89615" bIns="44809"/>
          <a:lstStyle>
            <a:lvl1pPr>
              <a:defRPr>
                <a:latin typeface="Arial" charset="0"/>
                <a:ea typeface="ＭＳ Ｐゴシック" pitchFamily="50" charset="-128"/>
              </a:defRPr>
            </a:lvl1pPr>
          </a:lstStyle>
          <a:p>
            <a:pPr>
              <a:defRPr/>
            </a:pPr>
            <a:endParaRPr lang="en-US" altLang="ja-JP">
              <a:solidFill>
                <a:srgbClr val="000000"/>
              </a:solidFill>
            </a:endParaRPr>
          </a:p>
        </p:txBody>
      </p:sp>
      <p:sp>
        <p:nvSpPr>
          <p:cNvPr id="10" name="Rectangle 6"/>
          <p:cNvSpPr>
            <a:spLocks noGrp="1" noChangeArrowheads="1"/>
          </p:cNvSpPr>
          <p:nvPr>
            <p:ph type="sldNum" sz="quarter" idx="12"/>
          </p:nvPr>
        </p:nvSpPr>
        <p:spPr>
          <a:xfrm>
            <a:off x="8840315" y="6240806"/>
            <a:ext cx="1037410" cy="620899"/>
          </a:xfrm>
          <a:prstGeom prst="rect">
            <a:avLst/>
          </a:prstGeom>
          <a:ln w="9525">
            <a:solidFill>
              <a:schemeClr val="bg1"/>
            </a:solidFill>
          </a:ln>
        </p:spPr>
        <p:txBody>
          <a:bodyPr/>
          <a:lstStyle>
            <a:lvl1pPr>
              <a:defRPr sz="2800">
                <a:solidFill>
                  <a:schemeClr val="bg1">
                    <a:lumMod val="75000"/>
                  </a:schemeClr>
                </a:solidFill>
              </a:defRPr>
            </a:lvl1pPr>
          </a:lstStyle>
          <a:p>
            <a:pPr>
              <a:defRPr/>
            </a:pPr>
            <a:fld id="{6EDCF8FE-D116-462C-BAE6-E717FAB85CF4}" type="slidenum">
              <a:rPr lang="en-US" altLang="ja-JP" smtClean="0">
                <a:solidFill>
                  <a:srgbClr val="FFFFFF">
                    <a:lumMod val="75000"/>
                  </a:srgbClr>
                </a:solidFill>
              </a:rPr>
              <a:pPr>
                <a:defRPr/>
              </a:pPr>
              <a:t>‹#›</a:t>
            </a:fld>
            <a:endParaRPr lang="en-US" altLang="ja-JP" dirty="0">
              <a:solidFill>
                <a:srgbClr val="FFFFFF">
                  <a:lumMod val="75000"/>
                </a:srgbClr>
              </a:solidFill>
            </a:endParaRPr>
          </a:p>
        </p:txBody>
      </p:sp>
    </p:spTree>
    <p:extLst>
      <p:ext uri="{BB962C8B-B14F-4D97-AF65-F5344CB8AC3E}">
        <p14:creationId xmlns:p14="http://schemas.microsoft.com/office/powerpoint/2010/main" val="247823469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850" y="2130465"/>
            <a:ext cx="8418751"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485681" y="3886200"/>
            <a:ext cx="6933089" cy="1752600"/>
          </a:xfrm>
        </p:spPr>
        <p:txBody>
          <a:bodyPr/>
          <a:lstStyle>
            <a:lvl1pPr marL="0" indent="0" algn="ctr">
              <a:buNone/>
              <a:defRPr>
                <a:solidFill>
                  <a:schemeClr val="tx1">
                    <a:tint val="75000"/>
                  </a:schemeClr>
                </a:solidFill>
              </a:defRPr>
            </a:lvl1pPr>
            <a:lvl2pPr marL="457229" indent="0" algn="ctr">
              <a:buNone/>
              <a:defRPr>
                <a:solidFill>
                  <a:schemeClr val="tx1">
                    <a:tint val="75000"/>
                  </a:schemeClr>
                </a:solidFill>
              </a:defRPr>
            </a:lvl2pPr>
            <a:lvl3pPr marL="914459" indent="0" algn="ctr">
              <a:buNone/>
              <a:defRPr>
                <a:solidFill>
                  <a:schemeClr val="tx1">
                    <a:tint val="75000"/>
                  </a:schemeClr>
                </a:solidFill>
              </a:defRPr>
            </a:lvl3pPr>
            <a:lvl4pPr marL="1371689" indent="0" algn="ctr">
              <a:buNone/>
              <a:defRPr>
                <a:solidFill>
                  <a:schemeClr val="tx1">
                    <a:tint val="75000"/>
                  </a:schemeClr>
                </a:solidFill>
              </a:defRPr>
            </a:lvl4pPr>
            <a:lvl5pPr marL="1828918" indent="0" algn="ctr">
              <a:buNone/>
              <a:defRPr>
                <a:solidFill>
                  <a:schemeClr val="tx1">
                    <a:tint val="75000"/>
                  </a:schemeClr>
                </a:solidFill>
              </a:defRPr>
            </a:lvl5pPr>
            <a:lvl6pPr marL="2286147" indent="0" algn="ctr">
              <a:buNone/>
              <a:defRPr>
                <a:solidFill>
                  <a:schemeClr val="tx1">
                    <a:tint val="75000"/>
                  </a:schemeClr>
                </a:solidFill>
              </a:defRPr>
            </a:lvl6pPr>
            <a:lvl7pPr marL="2743376" indent="0" algn="ctr">
              <a:buNone/>
              <a:defRPr>
                <a:solidFill>
                  <a:schemeClr val="tx1">
                    <a:tint val="75000"/>
                  </a:schemeClr>
                </a:solidFill>
              </a:defRPr>
            </a:lvl7pPr>
            <a:lvl8pPr marL="3200606" indent="0" algn="ctr">
              <a:buNone/>
              <a:defRPr>
                <a:solidFill>
                  <a:schemeClr val="tx1">
                    <a:tint val="75000"/>
                  </a:schemeClr>
                </a:solidFill>
              </a:defRPr>
            </a:lvl8pPr>
            <a:lvl9pPr marL="3657836"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DB277D7F-B1C6-4CBC-9C99-3996497404D2}" type="datetime1">
              <a:rPr lang="ja-JP" altLang="en-US" smtClean="0">
                <a:solidFill>
                  <a:prstClr val="black">
                    <a:tint val="75000"/>
                  </a:prstClr>
                </a:solidFill>
              </a:rPr>
              <a:t>2020/7/31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a:xfrm>
            <a:off x="7445635" y="6356389"/>
            <a:ext cx="2311030" cy="365125"/>
          </a:xfrm>
        </p:spPr>
        <p:txBody>
          <a:bodyPr/>
          <a:lstStyle>
            <a:lvl1pPr>
              <a:defRPr sz="1600"/>
            </a:lvl1pPr>
          </a:lstStyle>
          <a:p>
            <a:fld id="{973FA57C-AB59-4833-AF31-95C44D5249F2}"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75235453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7D2AF5B-CD9B-4A6D-A08A-21C0FAFB40A2}" type="datetime1">
              <a:rPr lang="ja-JP" altLang="en-US" smtClean="0">
                <a:solidFill>
                  <a:prstClr val="black">
                    <a:tint val="75000"/>
                  </a:prstClr>
                </a:solidFill>
              </a:rPr>
              <a:t>2020/7/31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a:xfrm>
            <a:off x="7427347" y="6356389"/>
            <a:ext cx="2311030" cy="365125"/>
          </a:xfrm>
        </p:spPr>
        <p:txBody>
          <a:bodyPr/>
          <a:lstStyle>
            <a:lvl1pPr>
              <a:defRPr sz="1600"/>
            </a:lvl1pPr>
          </a:lstStyle>
          <a:p>
            <a:fld id="{973FA57C-AB59-4833-AF31-95C44D5249F2}"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86531649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398" y="4406940"/>
            <a:ext cx="8418751"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82398" y="2906713"/>
            <a:ext cx="8418751" cy="1500187"/>
          </a:xfrm>
        </p:spPr>
        <p:txBody>
          <a:bodyPr anchor="b"/>
          <a:lstStyle>
            <a:lvl1pPr marL="0" indent="0">
              <a:buNone/>
              <a:defRPr sz="2000">
                <a:solidFill>
                  <a:schemeClr val="tx1">
                    <a:tint val="75000"/>
                  </a:schemeClr>
                </a:solidFill>
              </a:defRPr>
            </a:lvl1pPr>
            <a:lvl2pPr marL="457229" indent="0">
              <a:buNone/>
              <a:defRPr sz="1800">
                <a:solidFill>
                  <a:schemeClr val="tx1">
                    <a:tint val="75000"/>
                  </a:schemeClr>
                </a:solidFill>
              </a:defRPr>
            </a:lvl2pPr>
            <a:lvl3pPr marL="914459" indent="0">
              <a:buNone/>
              <a:defRPr sz="1600">
                <a:solidFill>
                  <a:schemeClr val="tx1">
                    <a:tint val="75000"/>
                  </a:schemeClr>
                </a:solidFill>
              </a:defRPr>
            </a:lvl3pPr>
            <a:lvl4pPr marL="1371689" indent="0">
              <a:buNone/>
              <a:defRPr sz="1400">
                <a:solidFill>
                  <a:schemeClr val="tx1">
                    <a:tint val="75000"/>
                  </a:schemeClr>
                </a:solidFill>
              </a:defRPr>
            </a:lvl4pPr>
            <a:lvl5pPr marL="1828918" indent="0">
              <a:buNone/>
              <a:defRPr sz="1400">
                <a:solidFill>
                  <a:schemeClr val="tx1">
                    <a:tint val="75000"/>
                  </a:schemeClr>
                </a:solidFill>
              </a:defRPr>
            </a:lvl5pPr>
            <a:lvl6pPr marL="2286147" indent="0">
              <a:buNone/>
              <a:defRPr sz="1400">
                <a:solidFill>
                  <a:schemeClr val="tx1">
                    <a:tint val="75000"/>
                  </a:schemeClr>
                </a:solidFill>
              </a:defRPr>
            </a:lvl6pPr>
            <a:lvl7pPr marL="2743376" indent="0">
              <a:buNone/>
              <a:defRPr sz="1400">
                <a:solidFill>
                  <a:schemeClr val="tx1">
                    <a:tint val="75000"/>
                  </a:schemeClr>
                </a:solidFill>
              </a:defRPr>
            </a:lvl7pPr>
            <a:lvl8pPr marL="3200606" indent="0">
              <a:buNone/>
              <a:defRPr sz="1400">
                <a:solidFill>
                  <a:schemeClr val="tx1">
                    <a:tint val="75000"/>
                  </a:schemeClr>
                </a:solidFill>
              </a:defRPr>
            </a:lvl8pPr>
            <a:lvl9pPr marL="3657836"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8C1CB82A-0584-4048-8083-02B404A2B97C}" type="datetime1">
              <a:rPr lang="ja-JP" altLang="en-US" smtClean="0">
                <a:solidFill>
                  <a:prstClr val="black">
                    <a:tint val="75000"/>
                  </a:prstClr>
                </a:solidFill>
              </a:rPr>
              <a:t>2020/7/31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973FA57C-AB59-4833-AF31-95C44D5249F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31024729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95239" y="1600206"/>
            <a:ext cx="437444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5034743" y="1600206"/>
            <a:ext cx="437444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4A0C1BF4-4302-464C-B2A9-10B3F381C3B4}" type="datetime1">
              <a:rPr lang="ja-JP" altLang="en-US" smtClean="0">
                <a:solidFill>
                  <a:prstClr val="black">
                    <a:tint val="75000"/>
                  </a:prstClr>
                </a:solidFill>
              </a:rPr>
              <a:t>2020/7/31</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a:xfrm>
            <a:off x="7482211" y="6356390"/>
            <a:ext cx="2311030" cy="365125"/>
          </a:xfrm>
        </p:spPr>
        <p:txBody>
          <a:bodyPr/>
          <a:lstStyle>
            <a:lvl1pPr>
              <a:defRPr sz="1600"/>
            </a:lvl1pPr>
          </a:lstStyle>
          <a:p>
            <a:fld id="{973FA57C-AB59-4833-AF31-95C44D5249F2}"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429320851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95240" y="1535113"/>
            <a:ext cx="4376169" cy="639762"/>
          </a:xfrm>
        </p:spPr>
        <p:txBody>
          <a:bodyPr anchor="b"/>
          <a:lstStyle>
            <a:lvl1pPr marL="0" indent="0">
              <a:buNone/>
              <a:defRPr sz="2400" b="1"/>
            </a:lvl1pPr>
            <a:lvl2pPr marL="457229" indent="0">
              <a:buNone/>
              <a:defRPr sz="2000" b="1"/>
            </a:lvl2pPr>
            <a:lvl3pPr marL="914459" indent="0">
              <a:buNone/>
              <a:defRPr sz="1800" b="1"/>
            </a:lvl3pPr>
            <a:lvl4pPr marL="1371689" indent="0">
              <a:buNone/>
              <a:defRPr sz="1600" b="1"/>
            </a:lvl4pPr>
            <a:lvl5pPr marL="1828918" indent="0">
              <a:buNone/>
              <a:defRPr sz="1600" b="1"/>
            </a:lvl5pPr>
            <a:lvl6pPr marL="2286147" indent="0">
              <a:buNone/>
              <a:defRPr sz="1600" b="1"/>
            </a:lvl6pPr>
            <a:lvl7pPr marL="2743376" indent="0">
              <a:buNone/>
              <a:defRPr sz="1600" b="1"/>
            </a:lvl7pPr>
            <a:lvl8pPr marL="3200606" indent="0">
              <a:buNone/>
              <a:defRPr sz="1600" b="1"/>
            </a:lvl8pPr>
            <a:lvl9pPr marL="3657836"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95240" y="2174875"/>
            <a:ext cx="437616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5031322" y="1535113"/>
            <a:ext cx="4377889" cy="639762"/>
          </a:xfrm>
        </p:spPr>
        <p:txBody>
          <a:bodyPr anchor="b"/>
          <a:lstStyle>
            <a:lvl1pPr marL="0" indent="0">
              <a:buNone/>
              <a:defRPr sz="2400" b="1"/>
            </a:lvl1pPr>
            <a:lvl2pPr marL="457229" indent="0">
              <a:buNone/>
              <a:defRPr sz="2000" b="1"/>
            </a:lvl2pPr>
            <a:lvl3pPr marL="914459" indent="0">
              <a:buNone/>
              <a:defRPr sz="1800" b="1"/>
            </a:lvl3pPr>
            <a:lvl4pPr marL="1371689" indent="0">
              <a:buNone/>
              <a:defRPr sz="1600" b="1"/>
            </a:lvl4pPr>
            <a:lvl5pPr marL="1828918" indent="0">
              <a:buNone/>
              <a:defRPr sz="1600" b="1"/>
            </a:lvl5pPr>
            <a:lvl6pPr marL="2286147" indent="0">
              <a:buNone/>
              <a:defRPr sz="1600" b="1"/>
            </a:lvl6pPr>
            <a:lvl7pPr marL="2743376" indent="0">
              <a:buNone/>
              <a:defRPr sz="1600" b="1"/>
            </a:lvl7pPr>
            <a:lvl8pPr marL="3200606" indent="0">
              <a:buNone/>
              <a:defRPr sz="1600" b="1"/>
            </a:lvl8pPr>
            <a:lvl9pPr marL="3657836"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5031322" y="2174875"/>
            <a:ext cx="437788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A8B695B2-4471-4196-A580-41B5233A4FF5}" type="datetime1">
              <a:rPr lang="ja-JP" altLang="en-US" smtClean="0">
                <a:solidFill>
                  <a:prstClr val="black">
                    <a:tint val="75000"/>
                  </a:prstClr>
                </a:solidFill>
              </a:rPr>
              <a:t>2020/7/31</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973FA57C-AB59-4833-AF31-95C44D5249F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2886562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5C0AA0C5-F881-4817-B75A-3B74B9420BAC}" type="datetime1">
              <a:rPr lang="ja-JP" altLang="en-US" smtClean="0">
                <a:solidFill>
                  <a:prstClr val="black">
                    <a:tint val="75000"/>
                  </a:prstClr>
                </a:solidFill>
              </a:rPr>
              <a:t>2020/7/31</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973FA57C-AB59-4833-AF31-95C44D5249F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5011925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23ECBE2D-703C-4B81-940A-72CF8CADE1F2}" type="datetime1">
              <a:rPr lang="ja-JP" altLang="en-US" smtClean="0">
                <a:solidFill>
                  <a:prstClr val="black">
                    <a:tint val="75000"/>
                  </a:prstClr>
                </a:solidFill>
              </a:rPr>
              <a:t>2020/7/31</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a:xfrm>
            <a:off x="7491355" y="6356390"/>
            <a:ext cx="2311030" cy="365125"/>
          </a:xfrm>
        </p:spPr>
        <p:txBody>
          <a:bodyPr/>
          <a:lstStyle>
            <a:lvl1pPr>
              <a:defRPr sz="1600"/>
            </a:lvl1pPr>
          </a:lstStyle>
          <a:p>
            <a:fld id="{973FA57C-AB59-4833-AF31-95C44D5249F2}"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50228904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221" y="273050"/>
            <a:ext cx="3258484"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872368" y="273056"/>
            <a:ext cx="553684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95221" y="1435103"/>
            <a:ext cx="3258484" cy="4691063"/>
          </a:xfrm>
        </p:spPr>
        <p:txBody>
          <a:bodyPr/>
          <a:lstStyle>
            <a:lvl1pPr marL="0" indent="0">
              <a:buNone/>
              <a:defRPr sz="1400"/>
            </a:lvl1pPr>
            <a:lvl2pPr marL="457229" indent="0">
              <a:buNone/>
              <a:defRPr sz="1200"/>
            </a:lvl2pPr>
            <a:lvl3pPr marL="914459" indent="0">
              <a:buNone/>
              <a:defRPr sz="1000"/>
            </a:lvl3pPr>
            <a:lvl4pPr marL="1371689" indent="0">
              <a:buNone/>
              <a:defRPr sz="900"/>
            </a:lvl4pPr>
            <a:lvl5pPr marL="1828918" indent="0">
              <a:buNone/>
              <a:defRPr sz="900"/>
            </a:lvl5pPr>
            <a:lvl6pPr marL="2286147" indent="0">
              <a:buNone/>
              <a:defRPr sz="900"/>
            </a:lvl6pPr>
            <a:lvl7pPr marL="2743376" indent="0">
              <a:buNone/>
              <a:defRPr sz="900"/>
            </a:lvl7pPr>
            <a:lvl8pPr marL="3200606" indent="0">
              <a:buNone/>
              <a:defRPr sz="900"/>
            </a:lvl8pPr>
            <a:lvl9pPr marL="3657836"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75484398-418A-4714-9D76-C76B4A2497B3}" type="datetime1">
              <a:rPr lang="ja-JP" altLang="en-US" smtClean="0">
                <a:solidFill>
                  <a:prstClr val="black">
                    <a:tint val="75000"/>
                  </a:prstClr>
                </a:solidFill>
              </a:rPr>
              <a:t>2020/7/31</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973FA57C-AB59-4833-AF31-95C44D5249F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1695228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fld id="{FF6286D3-09C7-4A9C-8759-35F820F7C1AD}" type="datetime1">
              <a:rPr lang="ja-JP" altLang="en-US" smtClean="0"/>
              <a:t>2020/7/31</a:t>
            </a:fld>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7"/>
          <p:cNvSpPr>
            <a:spLocks noGrp="1" noChangeArrowheads="1"/>
          </p:cNvSpPr>
          <p:nvPr>
            <p:ph type="sldNum" sz="quarter" idx="4"/>
          </p:nvPr>
        </p:nvSpPr>
        <p:spPr bwMode="auto">
          <a:xfrm>
            <a:off x="7477723" y="6453188"/>
            <a:ext cx="2309814"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754" tIns="45369" rIns="90754" bIns="45369" numCol="1" anchor="t" anchorCtr="0" compatLnSpc="1">
            <a:prstTxWarp prst="textNoShape">
              <a:avLst/>
            </a:prstTxWarp>
          </a:bodyPr>
          <a:lstStyle>
            <a:lvl1pPr algn="r">
              <a:defRPr sz="1800">
                <a:latin typeface="HGS創英角ｺﾞｼｯｸUB" pitchFamily="50" charset="-128"/>
                <a:ea typeface="HGS創英角ｺﾞｼｯｸUB" pitchFamily="50" charset="-128"/>
              </a:defRPr>
            </a:lvl1pPr>
          </a:lstStyle>
          <a:p>
            <a:pPr>
              <a:defRPr/>
            </a:pPr>
            <a:fld id="{3CD9E26B-BFEB-4F57-B0B3-7AB4169BCBC7}" type="slidenum">
              <a:rPr lang="en-US" altLang="ja-JP"/>
              <a:pPr>
                <a:defRPr/>
              </a:pPr>
              <a:t>‹#›</a:t>
            </a:fld>
            <a:endParaRPr lang="en-US" altLang="ja-JP" dirty="0"/>
          </a:p>
        </p:txBody>
      </p:sp>
    </p:spTree>
    <p:extLst>
      <p:ext uri="{BB962C8B-B14F-4D97-AF65-F5344CB8AC3E}">
        <p14:creationId xmlns:p14="http://schemas.microsoft.com/office/powerpoint/2010/main" val="3778101254"/>
      </p:ext>
    </p:extLst>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334" y="4800600"/>
            <a:ext cx="5942648"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941334" y="612775"/>
            <a:ext cx="5942648" cy="4114800"/>
          </a:xfrm>
        </p:spPr>
        <p:txBody>
          <a:bodyPr/>
          <a:lstStyle>
            <a:lvl1pPr marL="0" indent="0">
              <a:buNone/>
              <a:defRPr sz="3200"/>
            </a:lvl1pPr>
            <a:lvl2pPr marL="457229" indent="0">
              <a:buNone/>
              <a:defRPr sz="2800"/>
            </a:lvl2pPr>
            <a:lvl3pPr marL="914459" indent="0">
              <a:buNone/>
              <a:defRPr sz="2400"/>
            </a:lvl3pPr>
            <a:lvl4pPr marL="1371689" indent="0">
              <a:buNone/>
              <a:defRPr sz="2000"/>
            </a:lvl4pPr>
            <a:lvl5pPr marL="1828918" indent="0">
              <a:buNone/>
              <a:defRPr sz="2000"/>
            </a:lvl5pPr>
            <a:lvl6pPr marL="2286147" indent="0">
              <a:buNone/>
              <a:defRPr sz="2000"/>
            </a:lvl6pPr>
            <a:lvl7pPr marL="2743376" indent="0">
              <a:buNone/>
              <a:defRPr sz="2000"/>
            </a:lvl7pPr>
            <a:lvl8pPr marL="3200606" indent="0">
              <a:buNone/>
              <a:defRPr sz="2000"/>
            </a:lvl8pPr>
            <a:lvl9pPr marL="3657836" indent="0">
              <a:buNone/>
              <a:defRPr sz="2000"/>
            </a:lvl9pPr>
          </a:lstStyle>
          <a:p>
            <a:r>
              <a:rPr kumimoji="1" lang="ja-JP" altLang="en-US"/>
              <a:t>アイコンをクリックして図を追加</a:t>
            </a:r>
          </a:p>
        </p:txBody>
      </p:sp>
      <p:sp>
        <p:nvSpPr>
          <p:cNvPr id="4" name="テキスト プレースホルダー 3"/>
          <p:cNvSpPr>
            <a:spLocks noGrp="1"/>
          </p:cNvSpPr>
          <p:nvPr>
            <p:ph type="body" sz="half" idx="2"/>
          </p:nvPr>
        </p:nvSpPr>
        <p:spPr>
          <a:xfrm>
            <a:off x="1941334" y="5367338"/>
            <a:ext cx="5942648" cy="804862"/>
          </a:xfrm>
        </p:spPr>
        <p:txBody>
          <a:bodyPr/>
          <a:lstStyle>
            <a:lvl1pPr marL="0" indent="0">
              <a:buNone/>
              <a:defRPr sz="1400"/>
            </a:lvl1pPr>
            <a:lvl2pPr marL="457229" indent="0">
              <a:buNone/>
              <a:defRPr sz="1200"/>
            </a:lvl2pPr>
            <a:lvl3pPr marL="914459" indent="0">
              <a:buNone/>
              <a:defRPr sz="1000"/>
            </a:lvl3pPr>
            <a:lvl4pPr marL="1371689" indent="0">
              <a:buNone/>
              <a:defRPr sz="900"/>
            </a:lvl4pPr>
            <a:lvl5pPr marL="1828918" indent="0">
              <a:buNone/>
              <a:defRPr sz="900"/>
            </a:lvl5pPr>
            <a:lvl6pPr marL="2286147" indent="0">
              <a:buNone/>
              <a:defRPr sz="900"/>
            </a:lvl6pPr>
            <a:lvl7pPr marL="2743376" indent="0">
              <a:buNone/>
              <a:defRPr sz="900"/>
            </a:lvl7pPr>
            <a:lvl8pPr marL="3200606" indent="0">
              <a:buNone/>
              <a:defRPr sz="900"/>
            </a:lvl8pPr>
            <a:lvl9pPr marL="3657836"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1C279450-66AE-467B-B71C-5FFB9EE48CFD}" type="datetime1">
              <a:rPr lang="ja-JP" altLang="en-US" smtClean="0">
                <a:solidFill>
                  <a:prstClr val="black">
                    <a:tint val="75000"/>
                  </a:prstClr>
                </a:solidFill>
              </a:rPr>
              <a:t>2020/7/31</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973FA57C-AB59-4833-AF31-95C44D5249F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70365376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8505438-8AFD-49FB-A37D-6466B3E70FEC}" type="datetime1">
              <a:rPr lang="ja-JP" altLang="en-US" smtClean="0">
                <a:solidFill>
                  <a:prstClr val="black">
                    <a:tint val="75000"/>
                  </a:prstClr>
                </a:solidFill>
              </a:rPr>
              <a:t>2020/7/31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973FA57C-AB59-4833-AF31-95C44D5249F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09469175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0699" y="274643"/>
            <a:ext cx="2228493"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95239" y="274643"/>
            <a:ext cx="6520405"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B4C22C49-35DE-409B-8CB1-57768AD071C2}" type="datetime1">
              <a:rPr lang="ja-JP" altLang="en-US" smtClean="0">
                <a:solidFill>
                  <a:prstClr val="black">
                    <a:tint val="75000"/>
                  </a:prstClr>
                </a:solidFill>
              </a:rPr>
              <a:t>2020/7/31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973FA57C-AB59-4833-AF31-95C44D5249F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12343211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2B7BD28-7F8E-459F-AA89-19B91C121E73}"/>
              </a:ext>
            </a:extLst>
          </p:cNvPr>
          <p:cNvSpPr>
            <a:spLocks noGrp="1"/>
          </p:cNvSpPr>
          <p:nvPr>
            <p:ph type="ctrTitle"/>
          </p:nvPr>
        </p:nvSpPr>
        <p:spPr>
          <a:xfrm>
            <a:off x="1238252" y="1122363"/>
            <a:ext cx="7427913"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1EBCB3AF-4432-4A03-ABBA-4720E3EB1422}"/>
              </a:ext>
            </a:extLst>
          </p:cNvPr>
          <p:cNvSpPr>
            <a:spLocks noGrp="1"/>
          </p:cNvSpPr>
          <p:nvPr>
            <p:ph type="subTitle" idx="1"/>
          </p:nvPr>
        </p:nvSpPr>
        <p:spPr>
          <a:xfrm>
            <a:off x="1238252" y="3602038"/>
            <a:ext cx="7427913" cy="1655762"/>
          </a:xfrm>
        </p:spPr>
        <p:txBody>
          <a:bodyPr/>
          <a:lstStyle>
            <a:lvl1pPr marL="0" indent="0" algn="ctr">
              <a:buNone/>
              <a:defRPr sz="2400"/>
            </a:lvl1pPr>
            <a:lvl2pPr marL="457229" indent="0" algn="ctr">
              <a:buNone/>
              <a:defRPr sz="2000"/>
            </a:lvl2pPr>
            <a:lvl3pPr marL="914459" indent="0" algn="ctr">
              <a:buNone/>
              <a:defRPr sz="1800"/>
            </a:lvl3pPr>
            <a:lvl4pPr marL="1371689" indent="0" algn="ctr">
              <a:buNone/>
              <a:defRPr sz="1600"/>
            </a:lvl4pPr>
            <a:lvl5pPr marL="1828918" indent="0" algn="ctr">
              <a:buNone/>
              <a:defRPr sz="1600"/>
            </a:lvl5pPr>
            <a:lvl6pPr marL="2286147" indent="0" algn="ctr">
              <a:buNone/>
              <a:defRPr sz="1600"/>
            </a:lvl6pPr>
            <a:lvl7pPr marL="2743376" indent="0" algn="ctr">
              <a:buNone/>
              <a:defRPr sz="1600"/>
            </a:lvl7pPr>
            <a:lvl8pPr marL="3200606" indent="0" algn="ctr">
              <a:buNone/>
              <a:defRPr sz="1600"/>
            </a:lvl8pPr>
            <a:lvl9pPr marL="3657836"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4C2AE3C3-67C7-48C1-819F-F1901103DE93}"/>
              </a:ext>
            </a:extLst>
          </p:cNvPr>
          <p:cNvSpPr>
            <a:spLocks noGrp="1"/>
          </p:cNvSpPr>
          <p:nvPr>
            <p:ph type="dt" sz="half" idx="10"/>
          </p:nvPr>
        </p:nvSpPr>
        <p:spPr/>
        <p:txBody>
          <a:bodyPr/>
          <a:lstStyle/>
          <a:p>
            <a:fld id="{6607C544-F027-4A01-B05F-19FF477B8B98}" type="datetime1">
              <a:rPr kumimoji="1" lang="ja-JP" altLang="en-US" smtClean="0"/>
              <a:t>2020/7/31</a:t>
            </a:fld>
            <a:endParaRPr kumimoji="1" lang="ja-JP" altLang="en-US"/>
          </a:p>
        </p:txBody>
      </p:sp>
      <p:sp>
        <p:nvSpPr>
          <p:cNvPr id="5" name="フッター プレースホルダー 4">
            <a:extLst>
              <a:ext uri="{FF2B5EF4-FFF2-40B4-BE49-F238E27FC236}">
                <a16:creationId xmlns:a16="http://schemas.microsoft.com/office/drawing/2014/main" id="{92843943-2D5B-498E-818C-DE01DC672DB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D20A56C-07E2-429D-93A9-E4D5FB0E389B}"/>
              </a:ext>
            </a:extLst>
          </p:cNvPr>
          <p:cNvSpPr>
            <a:spLocks noGrp="1"/>
          </p:cNvSpPr>
          <p:nvPr>
            <p:ph type="sldNum" sz="quarter" idx="12"/>
          </p:nvPr>
        </p:nvSpPr>
        <p:spPr/>
        <p:txBody>
          <a:bodyPr/>
          <a:lstStyle/>
          <a:p>
            <a:fld id="{5FCA776A-DD18-4F45-AED3-0F6F88F18B79}" type="slidenum">
              <a:rPr kumimoji="1" lang="ja-JP" altLang="en-US" smtClean="0"/>
              <a:t>‹#›</a:t>
            </a:fld>
            <a:endParaRPr kumimoji="1" lang="ja-JP" altLang="en-US"/>
          </a:p>
        </p:txBody>
      </p:sp>
    </p:spTree>
    <p:extLst>
      <p:ext uri="{BB962C8B-B14F-4D97-AF65-F5344CB8AC3E}">
        <p14:creationId xmlns:p14="http://schemas.microsoft.com/office/powerpoint/2010/main" val="309936742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E1A4C58-D386-40B1-BB1F-042D58923E31}"/>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EFB30484-0DFE-47CB-9E91-0B62BBB4B1CD}"/>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5D13969-D729-4E60-9315-B8EC1863D324}"/>
              </a:ext>
            </a:extLst>
          </p:cNvPr>
          <p:cNvSpPr>
            <a:spLocks noGrp="1"/>
          </p:cNvSpPr>
          <p:nvPr>
            <p:ph type="dt" sz="half" idx="10"/>
          </p:nvPr>
        </p:nvSpPr>
        <p:spPr/>
        <p:txBody>
          <a:bodyPr/>
          <a:lstStyle/>
          <a:p>
            <a:fld id="{433EAB75-902A-4B99-B54A-7352FF09C241}" type="datetime1">
              <a:rPr kumimoji="1" lang="ja-JP" altLang="en-US" smtClean="0"/>
              <a:t>2020/7/31</a:t>
            </a:fld>
            <a:endParaRPr kumimoji="1" lang="ja-JP" altLang="en-US"/>
          </a:p>
        </p:txBody>
      </p:sp>
      <p:sp>
        <p:nvSpPr>
          <p:cNvPr id="5" name="フッター プレースホルダー 4">
            <a:extLst>
              <a:ext uri="{FF2B5EF4-FFF2-40B4-BE49-F238E27FC236}">
                <a16:creationId xmlns:a16="http://schemas.microsoft.com/office/drawing/2014/main" id="{ED173843-EFDB-468F-9A2B-67FEF76D573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3EF613C-EEAC-4A2F-BBF0-152F2996EE90}"/>
              </a:ext>
            </a:extLst>
          </p:cNvPr>
          <p:cNvSpPr>
            <a:spLocks noGrp="1"/>
          </p:cNvSpPr>
          <p:nvPr>
            <p:ph type="sldNum" sz="quarter" idx="12"/>
          </p:nvPr>
        </p:nvSpPr>
        <p:spPr/>
        <p:txBody>
          <a:bodyPr/>
          <a:lstStyle/>
          <a:p>
            <a:fld id="{5FCA776A-DD18-4F45-AED3-0F6F88F18B79}" type="slidenum">
              <a:rPr kumimoji="1" lang="ja-JP" altLang="en-US" smtClean="0"/>
              <a:t>‹#›</a:t>
            </a:fld>
            <a:endParaRPr kumimoji="1" lang="ja-JP" altLang="en-US"/>
          </a:p>
        </p:txBody>
      </p:sp>
    </p:spTree>
    <p:extLst>
      <p:ext uri="{BB962C8B-B14F-4D97-AF65-F5344CB8AC3E}">
        <p14:creationId xmlns:p14="http://schemas.microsoft.com/office/powerpoint/2010/main" val="32329852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C46F881-C086-4401-A352-DFC6ED4C7EBD}"/>
              </a:ext>
            </a:extLst>
          </p:cNvPr>
          <p:cNvSpPr>
            <a:spLocks noGrp="1"/>
          </p:cNvSpPr>
          <p:nvPr>
            <p:ph type="title"/>
          </p:nvPr>
        </p:nvSpPr>
        <p:spPr>
          <a:xfrm>
            <a:off x="676275" y="1709742"/>
            <a:ext cx="8542338"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FCDE299E-315E-458E-B5E9-ED4876B68E8D}"/>
              </a:ext>
            </a:extLst>
          </p:cNvPr>
          <p:cNvSpPr>
            <a:spLocks noGrp="1"/>
          </p:cNvSpPr>
          <p:nvPr>
            <p:ph type="body" idx="1"/>
          </p:nvPr>
        </p:nvSpPr>
        <p:spPr>
          <a:xfrm>
            <a:off x="676275" y="4589467"/>
            <a:ext cx="8542338" cy="1500187"/>
          </a:xfrm>
        </p:spPr>
        <p:txBody>
          <a:bodyPr/>
          <a:lstStyle>
            <a:lvl1pPr marL="0" indent="0">
              <a:buNone/>
              <a:defRPr sz="2400">
                <a:solidFill>
                  <a:schemeClr val="tx1">
                    <a:tint val="75000"/>
                  </a:schemeClr>
                </a:solidFill>
              </a:defRPr>
            </a:lvl1pPr>
            <a:lvl2pPr marL="457229" indent="0">
              <a:buNone/>
              <a:defRPr sz="2000">
                <a:solidFill>
                  <a:schemeClr val="tx1">
                    <a:tint val="75000"/>
                  </a:schemeClr>
                </a:solidFill>
              </a:defRPr>
            </a:lvl2pPr>
            <a:lvl3pPr marL="914459" indent="0">
              <a:buNone/>
              <a:defRPr sz="1800">
                <a:solidFill>
                  <a:schemeClr val="tx1">
                    <a:tint val="75000"/>
                  </a:schemeClr>
                </a:solidFill>
              </a:defRPr>
            </a:lvl3pPr>
            <a:lvl4pPr marL="1371689" indent="0">
              <a:buNone/>
              <a:defRPr sz="1600">
                <a:solidFill>
                  <a:schemeClr val="tx1">
                    <a:tint val="75000"/>
                  </a:schemeClr>
                </a:solidFill>
              </a:defRPr>
            </a:lvl4pPr>
            <a:lvl5pPr marL="1828918" indent="0">
              <a:buNone/>
              <a:defRPr sz="1600">
                <a:solidFill>
                  <a:schemeClr val="tx1">
                    <a:tint val="75000"/>
                  </a:schemeClr>
                </a:solidFill>
              </a:defRPr>
            </a:lvl5pPr>
            <a:lvl6pPr marL="2286147" indent="0">
              <a:buNone/>
              <a:defRPr sz="1600">
                <a:solidFill>
                  <a:schemeClr val="tx1">
                    <a:tint val="75000"/>
                  </a:schemeClr>
                </a:solidFill>
              </a:defRPr>
            </a:lvl6pPr>
            <a:lvl7pPr marL="2743376" indent="0">
              <a:buNone/>
              <a:defRPr sz="1600">
                <a:solidFill>
                  <a:schemeClr val="tx1">
                    <a:tint val="75000"/>
                  </a:schemeClr>
                </a:solidFill>
              </a:defRPr>
            </a:lvl7pPr>
            <a:lvl8pPr marL="3200606" indent="0">
              <a:buNone/>
              <a:defRPr sz="1600">
                <a:solidFill>
                  <a:schemeClr val="tx1">
                    <a:tint val="75000"/>
                  </a:schemeClr>
                </a:solidFill>
              </a:defRPr>
            </a:lvl8pPr>
            <a:lvl9pPr marL="3657836"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BB3236A6-9394-4981-BD3D-D49C9649D345}"/>
              </a:ext>
            </a:extLst>
          </p:cNvPr>
          <p:cNvSpPr>
            <a:spLocks noGrp="1"/>
          </p:cNvSpPr>
          <p:nvPr>
            <p:ph type="dt" sz="half" idx="10"/>
          </p:nvPr>
        </p:nvSpPr>
        <p:spPr/>
        <p:txBody>
          <a:bodyPr/>
          <a:lstStyle/>
          <a:p>
            <a:fld id="{CBDE3CE2-B947-44C0-91EB-D1AEF7AB652E}" type="datetime1">
              <a:rPr kumimoji="1" lang="ja-JP" altLang="en-US" smtClean="0"/>
              <a:t>2020/7/31</a:t>
            </a:fld>
            <a:endParaRPr kumimoji="1" lang="ja-JP" altLang="en-US"/>
          </a:p>
        </p:txBody>
      </p:sp>
      <p:sp>
        <p:nvSpPr>
          <p:cNvPr id="5" name="フッター プレースホルダー 4">
            <a:extLst>
              <a:ext uri="{FF2B5EF4-FFF2-40B4-BE49-F238E27FC236}">
                <a16:creationId xmlns:a16="http://schemas.microsoft.com/office/drawing/2014/main" id="{7F3E8304-6362-4F71-934B-12BEBE23256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3C36EDA-0334-4E9B-A067-8BA99FEB1CE2}"/>
              </a:ext>
            </a:extLst>
          </p:cNvPr>
          <p:cNvSpPr>
            <a:spLocks noGrp="1"/>
          </p:cNvSpPr>
          <p:nvPr>
            <p:ph type="sldNum" sz="quarter" idx="12"/>
          </p:nvPr>
        </p:nvSpPr>
        <p:spPr/>
        <p:txBody>
          <a:bodyPr/>
          <a:lstStyle/>
          <a:p>
            <a:fld id="{5FCA776A-DD18-4F45-AED3-0F6F88F18B79}" type="slidenum">
              <a:rPr kumimoji="1" lang="ja-JP" altLang="en-US" smtClean="0"/>
              <a:t>‹#›</a:t>
            </a:fld>
            <a:endParaRPr kumimoji="1" lang="ja-JP" altLang="en-US"/>
          </a:p>
        </p:txBody>
      </p:sp>
    </p:spTree>
    <p:extLst>
      <p:ext uri="{BB962C8B-B14F-4D97-AF65-F5344CB8AC3E}">
        <p14:creationId xmlns:p14="http://schemas.microsoft.com/office/powerpoint/2010/main" val="38543383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A866FC7-5770-4F80-A68B-EC7A7FFEE9A5}"/>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EDD697B9-BA3A-4EFF-99CA-E1EB26F85F49}"/>
              </a:ext>
            </a:extLst>
          </p:cNvPr>
          <p:cNvSpPr>
            <a:spLocks noGrp="1"/>
          </p:cNvSpPr>
          <p:nvPr>
            <p:ph sz="half" idx="1"/>
          </p:nvPr>
        </p:nvSpPr>
        <p:spPr>
          <a:xfrm>
            <a:off x="681040" y="1825625"/>
            <a:ext cx="4194175"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42742DA1-583D-46B1-B719-A3221A57EAB5}"/>
              </a:ext>
            </a:extLst>
          </p:cNvPr>
          <p:cNvSpPr>
            <a:spLocks noGrp="1"/>
          </p:cNvSpPr>
          <p:nvPr>
            <p:ph sz="half" idx="2"/>
          </p:nvPr>
        </p:nvSpPr>
        <p:spPr>
          <a:xfrm>
            <a:off x="5027613" y="1825625"/>
            <a:ext cx="4195762"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35A708E2-0F01-4155-BC7C-A70D7F1F5E23}"/>
              </a:ext>
            </a:extLst>
          </p:cNvPr>
          <p:cNvSpPr>
            <a:spLocks noGrp="1"/>
          </p:cNvSpPr>
          <p:nvPr>
            <p:ph type="dt" sz="half" idx="10"/>
          </p:nvPr>
        </p:nvSpPr>
        <p:spPr/>
        <p:txBody>
          <a:bodyPr/>
          <a:lstStyle/>
          <a:p>
            <a:fld id="{7082B319-1FAA-4B68-A02D-E7833C7CBD1F}" type="datetime1">
              <a:rPr kumimoji="1" lang="ja-JP" altLang="en-US" smtClean="0"/>
              <a:t>2020/7/31</a:t>
            </a:fld>
            <a:endParaRPr kumimoji="1" lang="ja-JP" altLang="en-US"/>
          </a:p>
        </p:txBody>
      </p:sp>
      <p:sp>
        <p:nvSpPr>
          <p:cNvPr id="6" name="フッター プレースホルダー 5">
            <a:extLst>
              <a:ext uri="{FF2B5EF4-FFF2-40B4-BE49-F238E27FC236}">
                <a16:creationId xmlns:a16="http://schemas.microsoft.com/office/drawing/2014/main" id="{A7FAF782-BE6B-4F3E-B292-D51BE0B2E358}"/>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0D03ECC6-A3EA-4687-972F-74D035856587}"/>
              </a:ext>
            </a:extLst>
          </p:cNvPr>
          <p:cNvSpPr>
            <a:spLocks noGrp="1"/>
          </p:cNvSpPr>
          <p:nvPr>
            <p:ph type="sldNum" sz="quarter" idx="12"/>
          </p:nvPr>
        </p:nvSpPr>
        <p:spPr/>
        <p:txBody>
          <a:bodyPr/>
          <a:lstStyle/>
          <a:p>
            <a:fld id="{5FCA776A-DD18-4F45-AED3-0F6F88F18B79}" type="slidenum">
              <a:rPr kumimoji="1" lang="ja-JP" altLang="en-US" smtClean="0"/>
              <a:t>‹#›</a:t>
            </a:fld>
            <a:endParaRPr kumimoji="1" lang="ja-JP" altLang="en-US"/>
          </a:p>
        </p:txBody>
      </p:sp>
    </p:spTree>
    <p:extLst>
      <p:ext uri="{BB962C8B-B14F-4D97-AF65-F5344CB8AC3E}">
        <p14:creationId xmlns:p14="http://schemas.microsoft.com/office/powerpoint/2010/main" val="324033363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CACC1B1-B5E8-4A6C-AFAC-8DD325050F85}"/>
              </a:ext>
            </a:extLst>
          </p:cNvPr>
          <p:cNvSpPr>
            <a:spLocks noGrp="1"/>
          </p:cNvSpPr>
          <p:nvPr>
            <p:ph type="title"/>
          </p:nvPr>
        </p:nvSpPr>
        <p:spPr>
          <a:xfrm>
            <a:off x="682626" y="365129"/>
            <a:ext cx="8542338"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46C7E4EB-BDB3-4648-92B3-07C1819474FD}"/>
              </a:ext>
            </a:extLst>
          </p:cNvPr>
          <p:cNvSpPr>
            <a:spLocks noGrp="1"/>
          </p:cNvSpPr>
          <p:nvPr>
            <p:ph type="body" idx="1"/>
          </p:nvPr>
        </p:nvSpPr>
        <p:spPr>
          <a:xfrm>
            <a:off x="682627" y="1681163"/>
            <a:ext cx="4189413" cy="823912"/>
          </a:xfrm>
        </p:spPr>
        <p:txBody>
          <a:bodyPr anchor="b"/>
          <a:lstStyle>
            <a:lvl1pPr marL="0" indent="0">
              <a:buNone/>
              <a:defRPr sz="2400" b="1"/>
            </a:lvl1pPr>
            <a:lvl2pPr marL="457229" indent="0">
              <a:buNone/>
              <a:defRPr sz="2000" b="1"/>
            </a:lvl2pPr>
            <a:lvl3pPr marL="914459" indent="0">
              <a:buNone/>
              <a:defRPr sz="1800" b="1"/>
            </a:lvl3pPr>
            <a:lvl4pPr marL="1371689" indent="0">
              <a:buNone/>
              <a:defRPr sz="1600" b="1"/>
            </a:lvl4pPr>
            <a:lvl5pPr marL="1828918" indent="0">
              <a:buNone/>
              <a:defRPr sz="1600" b="1"/>
            </a:lvl5pPr>
            <a:lvl6pPr marL="2286147" indent="0">
              <a:buNone/>
              <a:defRPr sz="1600" b="1"/>
            </a:lvl6pPr>
            <a:lvl7pPr marL="2743376" indent="0">
              <a:buNone/>
              <a:defRPr sz="1600" b="1"/>
            </a:lvl7pPr>
            <a:lvl8pPr marL="3200606" indent="0">
              <a:buNone/>
              <a:defRPr sz="1600" b="1"/>
            </a:lvl8pPr>
            <a:lvl9pPr marL="3657836"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43DE354E-F350-40B2-BAB9-E6B9DC6BB011}"/>
              </a:ext>
            </a:extLst>
          </p:cNvPr>
          <p:cNvSpPr>
            <a:spLocks noGrp="1"/>
          </p:cNvSpPr>
          <p:nvPr>
            <p:ph sz="half" idx="2"/>
          </p:nvPr>
        </p:nvSpPr>
        <p:spPr>
          <a:xfrm>
            <a:off x="682627" y="2505075"/>
            <a:ext cx="4189413"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3103657D-0927-4BD6-AF0A-953AC89644AC}"/>
              </a:ext>
            </a:extLst>
          </p:cNvPr>
          <p:cNvSpPr>
            <a:spLocks noGrp="1"/>
          </p:cNvSpPr>
          <p:nvPr>
            <p:ph type="body" sz="quarter" idx="3"/>
          </p:nvPr>
        </p:nvSpPr>
        <p:spPr>
          <a:xfrm>
            <a:off x="5013326" y="1681163"/>
            <a:ext cx="4211638" cy="823912"/>
          </a:xfrm>
        </p:spPr>
        <p:txBody>
          <a:bodyPr anchor="b"/>
          <a:lstStyle>
            <a:lvl1pPr marL="0" indent="0">
              <a:buNone/>
              <a:defRPr sz="2400" b="1"/>
            </a:lvl1pPr>
            <a:lvl2pPr marL="457229" indent="0">
              <a:buNone/>
              <a:defRPr sz="2000" b="1"/>
            </a:lvl2pPr>
            <a:lvl3pPr marL="914459" indent="0">
              <a:buNone/>
              <a:defRPr sz="1800" b="1"/>
            </a:lvl3pPr>
            <a:lvl4pPr marL="1371689" indent="0">
              <a:buNone/>
              <a:defRPr sz="1600" b="1"/>
            </a:lvl4pPr>
            <a:lvl5pPr marL="1828918" indent="0">
              <a:buNone/>
              <a:defRPr sz="1600" b="1"/>
            </a:lvl5pPr>
            <a:lvl6pPr marL="2286147" indent="0">
              <a:buNone/>
              <a:defRPr sz="1600" b="1"/>
            </a:lvl6pPr>
            <a:lvl7pPr marL="2743376" indent="0">
              <a:buNone/>
              <a:defRPr sz="1600" b="1"/>
            </a:lvl7pPr>
            <a:lvl8pPr marL="3200606" indent="0">
              <a:buNone/>
              <a:defRPr sz="1600" b="1"/>
            </a:lvl8pPr>
            <a:lvl9pPr marL="3657836"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8BE2DD78-EF97-41B8-97D2-3E1F6FDD0D88}"/>
              </a:ext>
            </a:extLst>
          </p:cNvPr>
          <p:cNvSpPr>
            <a:spLocks noGrp="1"/>
          </p:cNvSpPr>
          <p:nvPr>
            <p:ph sz="quarter" idx="4"/>
          </p:nvPr>
        </p:nvSpPr>
        <p:spPr>
          <a:xfrm>
            <a:off x="5013326" y="2505075"/>
            <a:ext cx="421163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675739A2-4566-4ECB-BAC5-E78714443C26}"/>
              </a:ext>
            </a:extLst>
          </p:cNvPr>
          <p:cNvSpPr>
            <a:spLocks noGrp="1"/>
          </p:cNvSpPr>
          <p:nvPr>
            <p:ph type="dt" sz="half" idx="10"/>
          </p:nvPr>
        </p:nvSpPr>
        <p:spPr/>
        <p:txBody>
          <a:bodyPr/>
          <a:lstStyle/>
          <a:p>
            <a:fld id="{CCCD7FA9-EA06-4762-A56B-D691BFEBC7F4}" type="datetime1">
              <a:rPr kumimoji="1" lang="ja-JP" altLang="en-US" smtClean="0"/>
              <a:t>2020/7/31</a:t>
            </a:fld>
            <a:endParaRPr kumimoji="1" lang="ja-JP" altLang="en-US"/>
          </a:p>
        </p:txBody>
      </p:sp>
      <p:sp>
        <p:nvSpPr>
          <p:cNvPr id="8" name="フッター プレースホルダー 7">
            <a:extLst>
              <a:ext uri="{FF2B5EF4-FFF2-40B4-BE49-F238E27FC236}">
                <a16:creationId xmlns:a16="http://schemas.microsoft.com/office/drawing/2014/main" id="{8231C567-A7BA-4017-81F2-DB631689A3F7}"/>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38AE721E-530B-4EBC-9A8A-E167B61D78E1}"/>
              </a:ext>
            </a:extLst>
          </p:cNvPr>
          <p:cNvSpPr>
            <a:spLocks noGrp="1"/>
          </p:cNvSpPr>
          <p:nvPr>
            <p:ph type="sldNum" sz="quarter" idx="12"/>
          </p:nvPr>
        </p:nvSpPr>
        <p:spPr/>
        <p:txBody>
          <a:bodyPr/>
          <a:lstStyle/>
          <a:p>
            <a:fld id="{5FCA776A-DD18-4F45-AED3-0F6F88F18B79}" type="slidenum">
              <a:rPr kumimoji="1" lang="ja-JP" altLang="en-US" smtClean="0"/>
              <a:t>‹#›</a:t>
            </a:fld>
            <a:endParaRPr kumimoji="1" lang="ja-JP" altLang="en-US"/>
          </a:p>
        </p:txBody>
      </p:sp>
    </p:spTree>
    <p:extLst>
      <p:ext uri="{BB962C8B-B14F-4D97-AF65-F5344CB8AC3E}">
        <p14:creationId xmlns:p14="http://schemas.microsoft.com/office/powerpoint/2010/main" val="428032094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1747E12-557A-4EB4-A6F7-87485FA37CEF}"/>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2A9C1D3B-828C-446F-A29D-97DF347AB13A}"/>
              </a:ext>
            </a:extLst>
          </p:cNvPr>
          <p:cNvSpPr>
            <a:spLocks noGrp="1"/>
          </p:cNvSpPr>
          <p:nvPr>
            <p:ph type="dt" sz="half" idx="10"/>
          </p:nvPr>
        </p:nvSpPr>
        <p:spPr/>
        <p:txBody>
          <a:bodyPr/>
          <a:lstStyle/>
          <a:p>
            <a:fld id="{980079CF-3A42-4001-8250-91D23946653C}" type="datetime1">
              <a:rPr kumimoji="1" lang="ja-JP" altLang="en-US" smtClean="0"/>
              <a:t>2020/7/31</a:t>
            </a:fld>
            <a:endParaRPr kumimoji="1" lang="ja-JP" altLang="en-US"/>
          </a:p>
        </p:txBody>
      </p:sp>
      <p:sp>
        <p:nvSpPr>
          <p:cNvPr id="4" name="フッター プレースホルダー 3">
            <a:extLst>
              <a:ext uri="{FF2B5EF4-FFF2-40B4-BE49-F238E27FC236}">
                <a16:creationId xmlns:a16="http://schemas.microsoft.com/office/drawing/2014/main" id="{8BA95FBC-73ED-487D-8F89-D6C3CDA029FC}"/>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FB7C1339-D2E4-47E4-821C-EACB71FF478F}"/>
              </a:ext>
            </a:extLst>
          </p:cNvPr>
          <p:cNvSpPr>
            <a:spLocks noGrp="1"/>
          </p:cNvSpPr>
          <p:nvPr>
            <p:ph type="sldNum" sz="quarter" idx="12"/>
          </p:nvPr>
        </p:nvSpPr>
        <p:spPr/>
        <p:txBody>
          <a:bodyPr/>
          <a:lstStyle/>
          <a:p>
            <a:fld id="{5FCA776A-DD18-4F45-AED3-0F6F88F18B79}" type="slidenum">
              <a:rPr kumimoji="1" lang="ja-JP" altLang="en-US" smtClean="0"/>
              <a:t>‹#›</a:t>
            </a:fld>
            <a:endParaRPr kumimoji="1" lang="ja-JP" altLang="en-US"/>
          </a:p>
        </p:txBody>
      </p:sp>
    </p:spTree>
    <p:extLst>
      <p:ext uri="{BB962C8B-B14F-4D97-AF65-F5344CB8AC3E}">
        <p14:creationId xmlns:p14="http://schemas.microsoft.com/office/powerpoint/2010/main" val="122462457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8CA59FEF-3706-4FE0-8A8C-4A3E1DB6852E}"/>
              </a:ext>
            </a:extLst>
          </p:cNvPr>
          <p:cNvSpPr>
            <a:spLocks noGrp="1"/>
          </p:cNvSpPr>
          <p:nvPr>
            <p:ph type="dt" sz="half" idx="10"/>
          </p:nvPr>
        </p:nvSpPr>
        <p:spPr/>
        <p:txBody>
          <a:bodyPr/>
          <a:lstStyle/>
          <a:p>
            <a:fld id="{9D05B586-89F8-49F5-9EFF-DE1012AAE57E}" type="datetime1">
              <a:rPr kumimoji="1" lang="ja-JP" altLang="en-US" smtClean="0"/>
              <a:t>2020/7/31</a:t>
            </a:fld>
            <a:endParaRPr kumimoji="1" lang="ja-JP" altLang="en-US"/>
          </a:p>
        </p:txBody>
      </p:sp>
      <p:sp>
        <p:nvSpPr>
          <p:cNvPr id="3" name="フッター プレースホルダー 2">
            <a:extLst>
              <a:ext uri="{FF2B5EF4-FFF2-40B4-BE49-F238E27FC236}">
                <a16:creationId xmlns:a16="http://schemas.microsoft.com/office/drawing/2014/main" id="{082F4EDA-DE3F-40B4-959F-24769681F266}"/>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2F66ED56-842D-4ABF-8610-D7679B786271}"/>
              </a:ext>
            </a:extLst>
          </p:cNvPr>
          <p:cNvSpPr>
            <a:spLocks noGrp="1"/>
          </p:cNvSpPr>
          <p:nvPr>
            <p:ph type="sldNum" sz="quarter" idx="12"/>
          </p:nvPr>
        </p:nvSpPr>
        <p:spPr/>
        <p:txBody>
          <a:bodyPr/>
          <a:lstStyle/>
          <a:p>
            <a:fld id="{5FCA776A-DD18-4F45-AED3-0F6F88F18B79}" type="slidenum">
              <a:rPr kumimoji="1" lang="ja-JP" altLang="en-US" smtClean="0"/>
              <a:t>‹#›</a:t>
            </a:fld>
            <a:endParaRPr kumimoji="1" lang="ja-JP" altLang="en-US"/>
          </a:p>
        </p:txBody>
      </p:sp>
    </p:spTree>
    <p:extLst>
      <p:ext uri="{BB962C8B-B14F-4D97-AF65-F5344CB8AC3E}">
        <p14:creationId xmlns:p14="http://schemas.microsoft.com/office/powerpoint/2010/main" val="9124535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87AF775A-11D1-4211-B0AB-587C2A31B014}" type="datetime1">
              <a:rPr lang="ja-JP" altLang="en-US" smtClean="0"/>
              <a:t>2020/7/31</a:t>
            </a:fld>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7"/>
          <p:cNvSpPr>
            <a:spLocks noGrp="1" noChangeArrowheads="1"/>
          </p:cNvSpPr>
          <p:nvPr>
            <p:ph type="sldNum" sz="quarter" idx="4"/>
          </p:nvPr>
        </p:nvSpPr>
        <p:spPr bwMode="auto">
          <a:xfrm>
            <a:off x="7477723" y="6453188"/>
            <a:ext cx="2309814"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754" tIns="45369" rIns="90754" bIns="45369" numCol="1" anchor="t" anchorCtr="0" compatLnSpc="1">
            <a:prstTxWarp prst="textNoShape">
              <a:avLst/>
            </a:prstTxWarp>
          </a:bodyPr>
          <a:lstStyle>
            <a:lvl1pPr algn="r">
              <a:defRPr sz="1800">
                <a:latin typeface="HGS創英角ｺﾞｼｯｸUB" pitchFamily="50" charset="-128"/>
                <a:ea typeface="HGS創英角ｺﾞｼｯｸUB" pitchFamily="50" charset="-128"/>
              </a:defRPr>
            </a:lvl1pPr>
          </a:lstStyle>
          <a:p>
            <a:pPr>
              <a:defRPr/>
            </a:pPr>
            <a:fld id="{3CD9E26B-BFEB-4F57-B0B3-7AB4169BCBC7}" type="slidenum">
              <a:rPr lang="en-US" altLang="ja-JP"/>
              <a:pPr>
                <a:defRPr/>
              </a:pPr>
              <a:t>‹#›</a:t>
            </a:fld>
            <a:endParaRPr lang="en-US" altLang="ja-JP" dirty="0"/>
          </a:p>
        </p:txBody>
      </p:sp>
    </p:spTree>
    <p:extLst>
      <p:ext uri="{BB962C8B-B14F-4D97-AF65-F5344CB8AC3E}">
        <p14:creationId xmlns:p14="http://schemas.microsoft.com/office/powerpoint/2010/main" val="1858265094"/>
      </p:ext>
    </p:extLst>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513102D-C65C-41FD-87F7-178673011591}"/>
              </a:ext>
            </a:extLst>
          </p:cNvPr>
          <p:cNvSpPr>
            <a:spLocks noGrp="1"/>
          </p:cNvSpPr>
          <p:nvPr>
            <p:ph type="title"/>
          </p:nvPr>
        </p:nvSpPr>
        <p:spPr>
          <a:xfrm>
            <a:off x="682625" y="457200"/>
            <a:ext cx="3194050"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4907CF0A-A465-4C54-9728-737065FD4FB9}"/>
              </a:ext>
            </a:extLst>
          </p:cNvPr>
          <p:cNvSpPr>
            <a:spLocks noGrp="1"/>
          </p:cNvSpPr>
          <p:nvPr>
            <p:ph idx="1"/>
          </p:nvPr>
        </p:nvSpPr>
        <p:spPr>
          <a:xfrm>
            <a:off x="4210052" y="987429"/>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1808CAF3-445F-4C51-A290-052A5BE3281E}"/>
              </a:ext>
            </a:extLst>
          </p:cNvPr>
          <p:cNvSpPr>
            <a:spLocks noGrp="1"/>
          </p:cNvSpPr>
          <p:nvPr>
            <p:ph type="body" sz="half" idx="2"/>
          </p:nvPr>
        </p:nvSpPr>
        <p:spPr>
          <a:xfrm>
            <a:off x="682625" y="2057400"/>
            <a:ext cx="3194050" cy="3811588"/>
          </a:xfrm>
        </p:spPr>
        <p:txBody>
          <a:bodyPr/>
          <a:lstStyle>
            <a:lvl1pPr marL="0" indent="0">
              <a:buNone/>
              <a:defRPr sz="1600"/>
            </a:lvl1pPr>
            <a:lvl2pPr marL="457229" indent="0">
              <a:buNone/>
              <a:defRPr sz="1400"/>
            </a:lvl2pPr>
            <a:lvl3pPr marL="914459" indent="0">
              <a:buNone/>
              <a:defRPr sz="1200"/>
            </a:lvl3pPr>
            <a:lvl4pPr marL="1371689" indent="0">
              <a:buNone/>
              <a:defRPr sz="1000"/>
            </a:lvl4pPr>
            <a:lvl5pPr marL="1828918" indent="0">
              <a:buNone/>
              <a:defRPr sz="1000"/>
            </a:lvl5pPr>
            <a:lvl6pPr marL="2286147" indent="0">
              <a:buNone/>
              <a:defRPr sz="1000"/>
            </a:lvl6pPr>
            <a:lvl7pPr marL="2743376" indent="0">
              <a:buNone/>
              <a:defRPr sz="1000"/>
            </a:lvl7pPr>
            <a:lvl8pPr marL="3200606" indent="0">
              <a:buNone/>
              <a:defRPr sz="1000"/>
            </a:lvl8pPr>
            <a:lvl9pPr marL="3657836"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8CAF6D35-E1D5-4843-9A78-F97C505C7997}"/>
              </a:ext>
            </a:extLst>
          </p:cNvPr>
          <p:cNvSpPr>
            <a:spLocks noGrp="1"/>
          </p:cNvSpPr>
          <p:nvPr>
            <p:ph type="dt" sz="half" idx="10"/>
          </p:nvPr>
        </p:nvSpPr>
        <p:spPr/>
        <p:txBody>
          <a:bodyPr/>
          <a:lstStyle/>
          <a:p>
            <a:fld id="{5E5A61EB-6E8F-4679-A5F5-B4502897332D}" type="datetime1">
              <a:rPr kumimoji="1" lang="ja-JP" altLang="en-US" smtClean="0"/>
              <a:t>2020/7/31</a:t>
            </a:fld>
            <a:endParaRPr kumimoji="1" lang="ja-JP" altLang="en-US"/>
          </a:p>
        </p:txBody>
      </p:sp>
      <p:sp>
        <p:nvSpPr>
          <p:cNvPr id="6" name="フッター プレースホルダー 5">
            <a:extLst>
              <a:ext uri="{FF2B5EF4-FFF2-40B4-BE49-F238E27FC236}">
                <a16:creationId xmlns:a16="http://schemas.microsoft.com/office/drawing/2014/main" id="{334D8C58-62F4-4E03-800E-1B6BBC48EA54}"/>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62708926-6679-4164-8F2F-7A6939CA2227}"/>
              </a:ext>
            </a:extLst>
          </p:cNvPr>
          <p:cNvSpPr>
            <a:spLocks noGrp="1"/>
          </p:cNvSpPr>
          <p:nvPr>
            <p:ph type="sldNum" sz="quarter" idx="12"/>
          </p:nvPr>
        </p:nvSpPr>
        <p:spPr/>
        <p:txBody>
          <a:bodyPr/>
          <a:lstStyle/>
          <a:p>
            <a:fld id="{5FCA776A-DD18-4F45-AED3-0F6F88F18B79}" type="slidenum">
              <a:rPr kumimoji="1" lang="ja-JP" altLang="en-US" smtClean="0"/>
              <a:t>‹#›</a:t>
            </a:fld>
            <a:endParaRPr kumimoji="1" lang="ja-JP" altLang="en-US"/>
          </a:p>
        </p:txBody>
      </p:sp>
    </p:spTree>
    <p:extLst>
      <p:ext uri="{BB962C8B-B14F-4D97-AF65-F5344CB8AC3E}">
        <p14:creationId xmlns:p14="http://schemas.microsoft.com/office/powerpoint/2010/main" val="417274738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1BC8699-A619-4747-9E28-7247108121F2}"/>
              </a:ext>
            </a:extLst>
          </p:cNvPr>
          <p:cNvSpPr>
            <a:spLocks noGrp="1"/>
          </p:cNvSpPr>
          <p:nvPr>
            <p:ph type="title"/>
          </p:nvPr>
        </p:nvSpPr>
        <p:spPr>
          <a:xfrm>
            <a:off x="682625" y="457200"/>
            <a:ext cx="3194050"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866D3C2B-1E35-40D0-977A-3441A263AE5F}"/>
              </a:ext>
            </a:extLst>
          </p:cNvPr>
          <p:cNvSpPr>
            <a:spLocks noGrp="1"/>
          </p:cNvSpPr>
          <p:nvPr>
            <p:ph type="pic" idx="1"/>
          </p:nvPr>
        </p:nvSpPr>
        <p:spPr>
          <a:xfrm>
            <a:off x="4210052" y="987429"/>
            <a:ext cx="5014913" cy="4873625"/>
          </a:xfrm>
        </p:spPr>
        <p:txBody>
          <a:bodyPr/>
          <a:lstStyle>
            <a:lvl1pPr marL="0" indent="0">
              <a:buNone/>
              <a:defRPr sz="3200"/>
            </a:lvl1pPr>
            <a:lvl2pPr marL="457229" indent="0">
              <a:buNone/>
              <a:defRPr sz="2800"/>
            </a:lvl2pPr>
            <a:lvl3pPr marL="914459" indent="0">
              <a:buNone/>
              <a:defRPr sz="2400"/>
            </a:lvl3pPr>
            <a:lvl4pPr marL="1371689" indent="0">
              <a:buNone/>
              <a:defRPr sz="2000"/>
            </a:lvl4pPr>
            <a:lvl5pPr marL="1828918" indent="0">
              <a:buNone/>
              <a:defRPr sz="2000"/>
            </a:lvl5pPr>
            <a:lvl6pPr marL="2286147" indent="0">
              <a:buNone/>
              <a:defRPr sz="2000"/>
            </a:lvl6pPr>
            <a:lvl7pPr marL="2743376" indent="0">
              <a:buNone/>
              <a:defRPr sz="2000"/>
            </a:lvl7pPr>
            <a:lvl8pPr marL="3200606" indent="0">
              <a:buNone/>
              <a:defRPr sz="2000"/>
            </a:lvl8pPr>
            <a:lvl9pPr marL="3657836"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C5F7022A-4E8D-4C5E-AB3C-C42330A47F57}"/>
              </a:ext>
            </a:extLst>
          </p:cNvPr>
          <p:cNvSpPr>
            <a:spLocks noGrp="1"/>
          </p:cNvSpPr>
          <p:nvPr>
            <p:ph type="body" sz="half" idx="2"/>
          </p:nvPr>
        </p:nvSpPr>
        <p:spPr>
          <a:xfrm>
            <a:off x="682625" y="2057400"/>
            <a:ext cx="3194050" cy="3811588"/>
          </a:xfrm>
        </p:spPr>
        <p:txBody>
          <a:bodyPr/>
          <a:lstStyle>
            <a:lvl1pPr marL="0" indent="0">
              <a:buNone/>
              <a:defRPr sz="1600"/>
            </a:lvl1pPr>
            <a:lvl2pPr marL="457229" indent="0">
              <a:buNone/>
              <a:defRPr sz="1400"/>
            </a:lvl2pPr>
            <a:lvl3pPr marL="914459" indent="0">
              <a:buNone/>
              <a:defRPr sz="1200"/>
            </a:lvl3pPr>
            <a:lvl4pPr marL="1371689" indent="0">
              <a:buNone/>
              <a:defRPr sz="1000"/>
            </a:lvl4pPr>
            <a:lvl5pPr marL="1828918" indent="0">
              <a:buNone/>
              <a:defRPr sz="1000"/>
            </a:lvl5pPr>
            <a:lvl6pPr marL="2286147" indent="0">
              <a:buNone/>
              <a:defRPr sz="1000"/>
            </a:lvl6pPr>
            <a:lvl7pPr marL="2743376" indent="0">
              <a:buNone/>
              <a:defRPr sz="1000"/>
            </a:lvl7pPr>
            <a:lvl8pPr marL="3200606" indent="0">
              <a:buNone/>
              <a:defRPr sz="1000"/>
            </a:lvl8pPr>
            <a:lvl9pPr marL="3657836"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5C963CE4-D942-46AA-8521-15A5364A9E8C}"/>
              </a:ext>
            </a:extLst>
          </p:cNvPr>
          <p:cNvSpPr>
            <a:spLocks noGrp="1"/>
          </p:cNvSpPr>
          <p:nvPr>
            <p:ph type="dt" sz="half" idx="10"/>
          </p:nvPr>
        </p:nvSpPr>
        <p:spPr/>
        <p:txBody>
          <a:bodyPr/>
          <a:lstStyle/>
          <a:p>
            <a:fld id="{2CDEFC06-1019-4512-A373-F14A3277A1F4}" type="datetime1">
              <a:rPr kumimoji="1" lang="ja-JP" altLang="en-US" smtClean="0"/>
              <a:t>2020/7/31</a:t>
            </a:fld>
            <a:endParaRPr kumimoji="1" lang="ja-JP" altLang="en-US"/>
          </a:p>
        </p:txBody>
      </p:sp>
      <p:sp>
        <p:nvSpPr>
          <p:cNvPr id="6" name="フッター プレースホルダー 5">
            <a:extLst>
              <a:ext uri="{FF2B5EF4-FFF2-40B4-BE49-F238E27FC236}">
                <a16:creationId xmlns:a16="http://schemas.microsoft.com/office/drawing/2014/main" id="{2DFEA21A-C6B3-4933-8C6A-E73DE6E84B70}"/>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C8FE17ED-B7D2-4CE7-AE50-002B60AE7D94}"/>
              </a:ext>
            </a:extLst>
          </p:cNvPr>
          <p:cNvSpPr>
            <a:spLocks noGrp="1"/>
          </p:cNvSpPr>
          <p:nvPr>
            <p:ph type="sldNum" sz="quarter" idx="12"/>
          </p:nvPr>
        </p:nvSpPr>
        <p:spPr/>
        <p:txBody>
          <a:bodyPr/>
          <a:lstStyle/>
          <a:p>
            <a:fld id="{5FCA776A-DD18-4F45-AED3-0F6F88F18B79}" type="slidenum">
              <a:rPr kumimoji="1" lang="ja-JP" altLang="en-US" smtClean="0"/>
              <a:t>‹#›</a:t>
            </a:fld>
            <a:endParaRPr kumimoji="1" lang="ja-JP" altLang="en-US"/>
          </a:p>
        </p:txBody>
      </p:sp>
    </p:spTree>
    <p:extLst>
      <p:ext uri="{BB962C8B-B14F-4D97-AF65-F5344CB8AC3E}">
        <p14:creationId xmlns:p14="http://schemas.microsoft.com/office/powerpoint/2010/main" val="362715385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87D9F46-6020-4370-8137-9730B62C6422}"/>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E3D85D3B-DE7C-4192-8A1F-144EDDDEB5EC}"/>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918E14F-AEEA-4FF4-ABC7-1E0A3225995F}"/>
              </a:ext>
            </a:extLst>
          </p:cNvPr>
          <p:cNvSpPr>
            <a:spLocks noGrp="1"/>
          </p:cNvSpPr>
          <p:nvPr>
            <p:ph type="dt" sz="half" idx="10"/>
          </p:nvPr>
        </p:nvSpPr>
        <p:spPr/>
        <p:txBody>
          <a:bodyPr/>
          <a:lstStyle/>
          <a:p>
            <a:fld id="{F1D15475-E152-49DD-B62C-0DE4172D6A1F}" type="datetime1">
              <a:rPr kumimoji="1" lang="ja-JP" altLang="en-US" smtClean="0"/>
              <a:t>2020/7/31</a:t>
            </a:fld>
            <a:endParaRPr kumimoji="1" lang="ja-JP" altLang="en-US"/>
          </a:p>
        </p:txBody>
      </p:sp>
      <p:sp>
        <p:nvSpPr>
          <p:cNvPr id="5" name="フッター プレースホルダー 4">
            <a:extLst>
              <a:ext uri="{FF2B5EF4-FFF2-40B4-BE49-F238E27FC236}">
                <a16:creationId xmlns:a16="http://schemas.microsoft.com/office/drawing/2014/main" id="{1F227552-8113-4D20-B49B-E03C0E5DE8F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0569E8E-8938-4F33-B337-5236CC7E28D0}"/>
              </a:ext>
            </a:extLst>
          </p:cNvPr>
          <p:cNvSpPr>
            <a:spLocks noGrp="1"/>
          </p:cNvSpPr>
          <p:nvPr>
            <p:ph type="sldNum" sz="quarter" idx="12"/>
          </p:nvPr>
        </p:nvSpPr>
        <p:spPr/>
        <p:txBody>
          <a:bodyPr/>
          <a:lstStyle/>
          <a:p>
            <a:fld id="{5FCA776A-DD18-4F45-AED3-0F6F88F18B79}" type="slidenum">
              <a:rPr kumimoji="1" lang="ja-JP" altLang="en-US" smtClean="0"/>
              <a:t>‹#›</a:t>
            </a:fld>
            <a:endParaRPr kumimoji="1" lang="ja-JP" altLang="en-US"/>
          </a:p>
        </p:txBody>
      </p:sp>
    </p:spTree>
    <p:extLst>
      <p:ext uri="{BB962C8B-B14F-4D97-AF65-F5344CB8AC3E}">
        <p14:creationId xmlns:p14="http://schemas.microsoft.com/office/powerpoint/2010/main" val="306333361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EAACB74F-A082-4DC1-88DB-4FF8AB7AC129}"/>
              </a:ext>
            </a:extLst>
          </p:cNvPr>
          <p:cNvSpPr>
            <a:spLocks noGrp="1"/>
          </p:cNvSpPr>
          <p:nvPr>
            <p:ph type="title" orient="vert"/>
          </p:nvPr>
        </p:nvSpPr>
        <p:spPr>
          <a:xfrm>
            <a:off x="7088189" y="365125"/>
            <a:ext cx="2135187"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A293181E-C9E3-4C78-A65D-7A86969D5BD5}"/>
              </a:ext>
            </a:extLst>
          </p:cNvPr>
          <p:cNvSpPr>
            <a:spLocks noGrp="1"/>
          </p:cNvSpPr>
          <p:nvPr>
            <p:ph type="body" orient="vert" idx="1"/>
          </p:nvPr>
        </p:nvSpPr>
        <p:spPr>
          <a:xfrm>
            <a:off x="681038" y="365125"/>
            <a:ext cx="625475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213A1B9-193B-48B9-BA0F-B4F9BDB5358B}"/>
              </a:ext>
            </a:extLst>
          </p:cNvPr>
          <p:cNvSpPr>
            <a:spLocks noGrp="1"/>
          </p:cNvSpPr>
          <p:nvPr>
            <p:ph type="dt" sz="half" idx="10"/>
          </p:nvPr>
        </p:nvSpPr>
        <p:spPr/>
        <p:txBody>
          <a:bodyPr/>
          <a:lstStyle/>
          <a:p>
            <a:fld id="{7427F994-9DB1-4A60-A948-47B8E9BB0FE3}" type="datetime1">
              <a:rPr kumimoji="1" lang="ja-JP" altLang="en-US" smtClean="0"/>
              <a:t>2020/7/31</a:t>
            </a:fld>
            <a:endParaRPr kumimoji="1" lang="ja-JP" altLang="en-US"/>
          </a:p>
        </p:txBody>
      </p:sp>
      <p:sp>
        <p:nvSpPr>
          <p:cNvPr id="5" name="フッター プレースホルダー 4">
            <a:extLst>
              <a:ext uri="{FF2B5EF4-FFF2-40B4-BE49-F238E27FC236}">
                <a16:creationId xmlns:a16="http://schemas.microsoft.com/office/drawing/2014/main" id="{A08C8D38-1B0B-46EB-96BA-7AD03795D83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7F6AD55-F1D9-4514-9086-858ACC7BDA84}"/>
              </a:ext>
            </a:extLst>
          </p:cNvPr>
          <p:cNvSpPr>
            <a:spLocks noGrp="1"/>
          </p:cNvSpPr>
          <p:nvPr>
            <p:ph type="sldNum" sz="quarter" idx="12"/>
          </p:nvPr>
        </p:nvSpPr>
        <p:spPr/>
        <p:txBody>
          <a:bodyPr/>
          <a:lstStyle/>
          <a:p>
            <a:fld id="{5FCA776A-DD18-4F45-AED3-0F6F88F18B79}" type="slidenum">
              <a:rPr kumimoji="1" lang="ja-JP" altLang="en-US" smtClean="0"/>
              <a:t>‹#›</a:t>
            </a:fld>
            <a:endParaRPr kumimoji="1" lang="ja-JP" altLang="en-US"/>
          </a:p>
        </p:txBody>
      </p:sp>
    </p:spTree>
    <p:extLst>
      <p:ext uri="{BB962C8B-B14F-4D97-AF65-F5344CB8AC3E}">
        <p14:creationId xmlns:p14="http://schemas.microsoft.com/office/powerpoint/2010/main" val="1500470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68" y="273050"/>
            <a:ext cx="3259137"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872404" y="273165"/>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95368" y="1435114"/>
            <a:ext cx="3259137" cy="4691063"/>
          </a:xfrm>
        </p:spPr>
        <p:txBody>
          <a:bodyPr/>
          <a:lstStyle>
            <a:lvl1pPr marL="0" indent="0">
              <a:buNone/>
              <a:defRPr sz="1400"/>
            </a:lvl1pPr>
            <a:lvl2pPr marL="453727" indent="0">
              <a:buNone/>
              <a:defRPr sz="1200"/>
            </a:lvl2pPr>
            <a:lvl3pPr marL="907453" indent="0">
              <a:buNone/>
              <a:defRPr sz="1000"/>
            </a:lvl3pPr>
            <a:lvl4pPr marL="1361166" indent="0">
              <a:buNone/>
              <a:defRPr sz="900"/>
            </a:lvl4pPr>
            <a:lvl5pPr marL="1814904" indent="0">
              <a:buNone/>
              <a:defRPr sz="900"/>
            </a:lvl5pPr>
            <a:lvl6pPr marL="2268611" indent="0">
              <a:buNone/>
              <a:defRPr sz="900"/>
            </a:lvl6pPr>
            <a:lvl7pPr marL="2722339" indent="0">
              <a:buNone/>
              <a:defRPr sz="900"/>
            </a:lvl7pPr>
            <a:lvl8pPr marL="3176058" indent="0">
              <a:buNone/>
              <a:defRPr sz="900"/>
            </a:lvl8pPr>
            <a:lvl9pPr marL="3629797" indent="0">
              <a:buNone/>
              <a:defRPr sz="900"/>
            </a:lvl9pPr>
          </a:lstStyle>
          <a:p>
            <a:pPr lvl="0"/>
            <a:r>
              <a:rPr lang="ja-JP" altLang="en-US"/>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fld id="{0B1000E9-3D73-4C89-81B8-A1751188D7D2}" type="datetime1">
              <a:rPr lang="ja-JP" altLang="en-US" smtClean="0"/>
              <a:t>2020/7/31</a:t>
            </a:fld>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8" name="Rectangle 7"/>
          <p:cNvSpPr>
            <a:spLocks noGrp="1" noChangeArrowheads="1"/>
          </p:cNvSpPr>
          <p:nvPr>
            <p:ph type="sldNum" sz="quarter" idx="4"/>
          </p:nvPr>
        </p:nvSpPr>
        <p:spPr bwMode="auto">
          <a:xfrm>
            <a:off x="7477723" y="6453188"/>
            <a:ext cx="2309814"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754" tIns="45369" rIns="90754" bIns="45369" numCol="1" anchor="t" anchorCtr="0" compatLnSpc="1">
            <a:prstTxWarp prst="textNoShape">
              <a:avLst/>
            </a:prstTxWarp>
          </a:bodyPr>
          <a:lstStyle>
            <a:lvl1pPr algn="r">
              <a:defRPr sz="1800">
                <a:latin typeface="HGS創英角ｺﾞｼｯｸUB" pitchFamily="50" charset="-128"/>
                <a:ea typeface="HGS創英角ｺﾞｼｯｸUB" pitchFamily="50" charset="-128"/>
              </a:defRPr>
            </a:lvl1pPr>
          </a:lstStyle>
          <a:p>
            <a:pPr>
              <a:defRPr/>
            </a:pPr>
            <a:fld id="{3CD9E26B-BFEB-4F57-B0B3-7AB4169BCBC7}" type="slidenum">
              <a:rPr lang="en-US" altLang="ja-JP"/>
              <a:pPr>
                <a:defRPr/>
              </a:pPr>
              <a:t>‹#›</a:t>
            </a:fld>
            <a:endParaRPr lang="en-US" altLang="ja-JP" dirty="0"/>
          </a:p>
        </p:txBody>
      </p:sp>
    </p:spTree>
    <p:extLst>
      <p:ext uri="{BB962C8B-B14F-4D97-AF65-F5344CB8AC3E}">
        <p14:creationId xmlns:p14="http://schemas.microsoft.com/office/powerpoint/2010/main" val="1679119312"/>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32" y="4800602"/>
            <a:ext cx="5942012"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941532" y="612775"/>
            <a:ext cx="5942012" cy="4114800"/>
          </a:xfrm>
        </p:spPr>
        <p:txBody>
          <a:bodyPr/>
          <a:lstStyle>
            <a:lvl1pPr marL="0" indent="0">
              <a:buNone/>
              <a:defRPr sz="3200"/>
            </a:lvl1pPr>
            <a:lvl2pPr marL="453727" indent="0">
              <a:buNone/>
              <a:defRPr sz="2800"/>
            </a:lvl2pPr>
            <a:lvl3pPr marL="907453" indent="0">
              <a:buNone/>
              <a:defRPr sz="2400"/>
            </a:lvl3pPr>
            <a:lvl4pPr marL="1361166" indent="0">
              <a:buNone/>
              <a:defRPr sz="2000"/>
            </a:lvl4pPr>
            <a:lvl5pPr marL="1814904" indent="0">
              <a:buNone/>
              <a:defRPr sz="2000"/>
            </a:lvl5pPr>
            <a:lvl6pPr marL="2268611" indent="0">
              <a:buNone/>
              <a:defRPr sz="2000"/>
            </a:lvl6pPr>
            <a:lvl7pPr marL="2722339" indent="0">
              <a:buNone/>
              <a:defRPr sz="2000"/>
            </a:lvl7pPr>
            <a:lvl8pPr marL="3176058" indent="0">
              <a:buNone/>
              <a:defRPr sz="2000"/>
            </a:lvl8pPr>
            <a:lvl9pPr marL="3629797"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941532" y="5367340"/>
            <a:ext cx="5942012" cy="804862"/>
          </a:xfrm>
        </p:spPr>
        <p:txBody>
          <a:bodyPr/>
          <a:lstStyle>
            <a:lvl1pPr marL="0" indent="0">
              <a:buNone/>
              <a:defRPr sz="1400"/>
            </a:lvl1pPr>
            <a:lvl2pPr marL="453727" indent="0">
              <a:buNone/>
              <a:defRPr sz="1200"/>
            </a:lvl2pPr>
            <a:lvl3pPr marL="907453" indent="0">
              <a:buNone/>
              <a:defRPr sz="1000"/>
            </a:lvl3pPr>
            <a:lvl4pPr marL="1361166" indent="0">
              <a:buNone/>
              <a:defRPr sz="900"/>
            </a:lvl4pPr>
            <a:lvl5pPr marL="1814904" indent="0">
              <a:buNone/>
              <a:defRPr sz="900"/>
            </a:lvl5pPr>
            <a:lvl6pPr marL="2268611" indent="0">
              <a:buNone/>
              <a:defRPr sz="900"/>
            </a:lvl6pPr>
            <a:lvl7pPr marL="2722339" indent="0">
              <a:buNone/>
              <a:defRPr sz="900"/>
            </a:lvl7pPr>
            <a:lvl8pPr marL="3176058" indent="0">
              <a:buNone/>
              <a:defRPr sz="900"/>
            </a:lvl8pPr>
            <a:lvl9pPr marL="3629797" indent="0">
              <a:buNone/>
              <a:defRPr sz="900"/>
            </a:lvl9pPr>
          </a:lstStyle>
          <a:p>
            <a:pPr lvl="0"/>
            <a:r>
              <a:rPr lang="ja-JP" altLang="en-US"/>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fld id="{D2B21FEC-B81A-4991-A510-040C6513802A}" type="datetime1">
              <a:rPr lang="ja-JP" altLang="en-US" smtClean="0"/>
              <a:t>2020/7/31</a:t>
            </a:fld>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7"/>
          <p:cNvSpPr>
            <a:spLocks noGrp="1" noChangeArrowheads="1"/>
          </p:cNvSpPr>
          <p:nvPr>
            <p:ph type="sldNum" sz="quarter" idx="12"/>
          </p:nvPr>
        </p:nvSpPr>
        <p:spPr>
          <a:ln/>
        </p:spPr>
        <p:txBody>
          <a:bodyPr/>
          <a:lstStyle>
            <a:lvl1pPr>
              <a:defRPr/>
            </a:lvl1pPr>
          </a:lstStyle>
          <a:p>
            <a:pPr>
              <a:defRPr/>
            </a:pPr>
            <a:fld id="{93A828A8-31F7-467D-81E4-3B22C9BEF0EB}" type="slidenum">
              <a:rPr lang="en-US" altLang="ja-JP"/>
              <a:pPr>
                <a:defRPr/>
              </a:pPr>
              <a:t>‹#›</a:t>
            </a:fld>
            <a:endParaRPr lang="en-US" altLang="ja-JP"/>
          </a:p>
        </p:txBody>
      </p:sp>
    </p:spTree>
    <p:extLst>
      <p:ext uri="{BB962C8B-B14F-4D97-AF65-F5344CB8AC3E}">
        <p14:creationId xmlns:p14="http://schemas.microsoft.com/office/powerpoint/2010/main" val="885540753"/>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3.png"/></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49.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theme" Target="../theme/theme5.xml"/><Relationship Id="rId5" Type="http://schemas.openxmlformats.org/officeDocument/2006/relationships/slideLayout" Target="../slideLayouts/slideLayout51.xml"/><Relationship Id="rId4" Type="http://schemas.openxmlformats.org/officeDocument/2006/relationships/slideLayout" Target="../slideLayouts/slideLayout5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9.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6.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0.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7.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95389" y="274807"/>
            <a:ext cx="8913813"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754" tIns="45369" rIns="90754" bIns="45369"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495389" y="1196978"/>
            <a:ext cx="8913813" cy="4929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754" tIns="45369" rIns="90754" bIns="45369"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263172" name="Rectangle 4"/>
          <p:cNvSpPr>
            <a:spLocks noGrp="1" noChangeArrowheads="1"/>
          </p:cNvSpPr>
          <p:nvPr>
            <p:ph type="dt" sz="half" idx="2"/>
          </p:nvPr>
        </p:nvSpPr>
        <p:spPr bwMode="auto">
          <a:xfrm>
            <a:off x="495366" y="5516565"/>
            <a:ext cx="2311399"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754" tIns="45369" rIns="90754" bIns="45369" numCol="1" anchor="t" anchorCtr="0" compatLnSpc="1">
            <a:prstTxWarp prst="textNoShape">
              <a:avLst/>
            </a:prstTxWarp>
          </a:bodyPr>
          <a:lstStyle>
            <a:lvl1pPr algn="l">
              <a:defRPr sz="1400">
                <a:ea typeface="ＭＳ Ｐゴシック" pitchFamily="50" charset="-128"/>
              </a:defRPr>
            </a:lvl1pPr>
          </a:lstStyle>
          <a:p>
            <a:pPr>
              <a:defRPr/>
            </a:pPr>
            <a:fld id="{284F2151-D0B2-443F-912D-510F150AE15B}" type="datetime1">
              <a:rPr lang="ja-JP" altLang="en-US" smtClean="0"/>
              <a:t>2020/7/31</a:t>
            </a:fld>
            <a:endParaRPr lang="en-US" altLang="ja-JP"/>
          </a:p>
        </p:txBody>
      </p:sp>
      <p:sp>
        <p:nvSpPr>
          <p:cNvPr id="263173" name="Rectangle 5"/>
          <p:cNvSpPr>
            <a:spLocks noGrp="1" noChangeArrowheads="1"/>
          </p:cNvSpPr>
          <p:nvPr>
            <p:ph type="ftr" sz="quarter" idx="3"/>
          </p:nvPr>
        </p:nvSpPr>
        <p:spPr bwMode="auto">
          <a:xfrm>
            <a:off x="3385207" y="5516565"/>
            <a:ext cx="313531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754" tIns="45369" rIns="90754" bIns="45369" numCol="1" anchor="t" anchorCtr="0" compatLnSpc="1">
            <a:prstTxWarp prst="textNoShape">
              <a:avLst/>
            </a:prstTxWarp>
          </a:bodyPr>
          <a:lstStyle>
            <a:lvl1pPr>
              <a:defRPr sz="1400">
                <a:ea typeface="ＭＳ Ｐゴシック" pitchFamily="50" charset="-128"/>
              </a:defRPr>
            </a:lvl1pPr>
          </a:lstStyle>
          <a:p>
            <a:pPr>
              <a:defRPr/>
            </a:pPr>
            <a:endParaRPr lang="en-US" altLang="ja-JP"/>
          </a:p>
        </p:txBody>
      </p:sp>
      <p:pic>
        <p:nvPicPr>
          <p:cNvPr id="1030" name="Picture 6" descr="プレゼン中頁用_和2#5C7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53" y="6221035"/>
            <a:ext cx="9904413" cy="66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3175" name="Rectangle 7"/>
          <p:cNvSpPr>
            <a:spLocks noGrp="1" noChangeArrowheads="1"/>
          </p:cNvSpPr>
          <p:nvPr>
            <p:ph type="sldNum" sz="quarter" idx="4"/>
          </p:nvPr>
        </p:nvSpPr>
        <p:spPr bwMode="auto">
          <a:xfrm>
            <a:off x="7477723" y="6453188"/>
            <a:ext cx="2309814"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754" tIns="45369" rIns="90754" bIns="45369" numCol="1" anchor="t" anchorCtr="0" compatLnSpc="1">
            <a:prstTxWarp prst="textNoShape">
              <a:avLst/>
            </a:prstTxWarp>
          </a:bodyPr>
          <a:lstStyle>
            <a:lvl1pPr algn="r">
              <a:defRPr sz="1800">
                <a:latin typeface="HGS創英角ｺﾞｼｯｸUB" pitchFamily="50" charset="-128"/>
                <a:ea typeface="HGS創英角ｺﾞｼｯｸUB" pitchFamily="50" charset="-128"/>
              </a:defRPr>
            </a:lvl1pPr>
          </a:lstStyle>
          <a:p>
            <a:pPr>
              <a:defRPr/>
            </a:pPr>
            <a:fld id="{3CD9E26B-BFEB-4F57-B0B3-7AB4169BCBC7}" type="slidenum">
              <a:rPr lang="en-US" altLang="ja-JP"/>
              <a:pPr>
                <a:defRPr/>
              </a:pPr>
              <a:t>‹#›</a:t>
            </a:fld>
            <a:endParaRPr lang="en-US" altLang="ja-JP" dirty="0"/>
          </a:p>
        </p:txBody>
      </p:sp>
    </p:spTree>
  </p:cSld>
  <p:clrMap bg1="lt1" tx1="dk1" bg2="lt2" tx2="dk2" accent1="accent1" accent2="accent2" accent3="accent3" accent4="accent4" accent5="accent5" accent6="accent6" hlink="hlink" folHlink="folHlink"/>
  <p:sldLayoutIdLst>
    <p:sldLayoutId id="2147490235" r:id="rId1"/>
    <p:sldLayoutId id="2147490201" r:id="rId2"/>
    <p:sldLayoutId id="2147490202" r:id="rId3"/>
    <p:sldLayoutId id="2147490203" r:id="rId4"/>
    <p:sldLayoutId id="2147490204" r:id="rId5"/>
    <p:sldLayoutId id="2147490205" r:id="rId6"/>
    <p:sldLayoutId id="2147490206" r:id="rId7"/>
    <p:sldLayoutId id="2147490207" r:id="rId8"/>
    <p:sldLayoutId id="2147490208" r:id="rId9"/>
    <p:sldLayoutId id="2147490209" r:id="rId10"/>
    <p:sldLayoutId id="2147490210" r:id="rId11"/>
  </p:sldLayoutIdLst>
  <p:transition/>
  <p:hf hdr="0" ftr="0" dt="0"/>
  <p:txStyles>
    <p:title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HGPｺﾞｼｯｸM" pitchFamily="50" charset="-128"/>
          <a:ea typeface="ＭＳ Ｐゴシック" pitchFamily="50" charset="-128"/>
        </a:defRPr>
      </a:lvl2pPr>
      <a:lvl3pPr algn="l" rtl="0" eaLnBrk="0" fontAlgn="base" hangingPunct="0">
        <a:spcBef>
          <a:spcPct val="0"/>
        </a:spcBef>
        <a:spcAft>
          <a:spcPct val="0"/>
        </a:spcAft>
        <a:defRPr kumimoji="1" sz="4400">
          <a:solidFill>
            <a:schemeClr val="tx2"/>
          </a:solidFill>
          <a:latin typeface="HGPｺﾞｼｯｸM" pitchFamily="50" charset="-128"/>
          <a:ea typeface="ＭＳ Ｐゴシック" pitchFamily="50" charset="-128"/>
        </a:defRPr>
      </a:lvl3pPr>
      <a:lvl4pPr algn="l" rtl="0" eaLnBrk="0" fontAlgn="base" hangingPunct="0">
        <a:spcBef>
          <a:spcPct val="0"/>
        </a:spcBef>
        <a:spcAft>
          <a:spcPct val="0"/>
        </a:spcAft>
        <a:defRPr kumimoji="1" sz="4400">
          <a:solidFill>
            <a:schemeClr val="tx2"/>
          </a:solidFill>
          <a:latin typeface="HGPｺﾞｼｯｸM" pitchFamily="50" charset="-128"/>
          <a:ea typeface="ＭＳ Ｐゴシック" pitchFamily="50" charset="-128"/>
        </a:defRPr>
      </a:lvl4pPr>
      <a:lvl5pPr algn="l" rtl="0" eaLnBrk="0" fontAlgn="base" hangingPunct="0">
        <a:spcBef>
          <a:spcPct val="0"/>
        </a:spcBef>
        <a:spcAft>
          <a:spcPct val="0"/>
        </a:spcAft>
        <a:defRPr kumimoji="1" sz="4400">
          <a:solidFill>
            <a:schemeClr val="tx2"/>
          </a:solidFill>
          <a:latin typeface="HGPｺﾞｼｯｸM" pitchFamily="50" charset="-128"/>
          <a:ea typeface="ＭＳ Ｐゴシック" pitchFamily="50" charset="-128"/>
        </a:defRPr>
      </a:lvl5pPr>
      <a:lvl6pPr marL="453727" algn="l" rtl="0" fontAlgn="base">
        <a:spcBef>
          <a:spcPct val="0"/>
        </a:spcBef>
        <a:spcAft>
          <a:spcPct val="0"/>
        </a:spcAft>
        <a:defRPr kumimoji="1" sz="4400">
          <a:solidFill>
            <a:schemeClr val="tx2"/>
          </a:solidFill>
          <a:latin typeface="HGPｺﾞｼｯｸM" pitchFamily="50" charset="-128"/>
          <a:ea typeface="ＭＳ Ｐゴシック" pitchFamily="50" charset="-128"/>
        </a:defRPr>
      </a:lvl6pPr>
      <a:lvl7pPr marL="907453" algn="l" rtl="0" fontAlgn="base">
        <a:spcBef>
          <a:spcPct val="0"/>
        </a:spcBef>
        <a:spcAft>
          <a:spcPct val="0"/>
        </a:spcAft>
        <a:defRPr kumimoji="1" sz="4400">
          <a:solidFill>
            <a:schemeClr val="tx2"/>
          </a:solidFill>
          <a:latin typeface="HGPｺﾞｼｯｸM" pitchFamily="50" charset="-128"/>
          <a:ea typeface="ＭＳ Ｐゴシック" pitchFamily="50" charset="-128"/>
        </a:defRPr>
      </a:lvl7pPr>
      <a:lvl8pPr marL="1361166" algn="l" rtl="0" fontAlgn="base">
        <a:spcBef>
          <a:spcPct val="0"/>
        </a:spcBef>
        <a:spcAft>
          <a:spcPct val="0"/>
        </a:spcAft>
        <a:defRPr kumimoji="1" sz="4400">
          <a:solidFill>
            <a:schemeClr val="tx2"/>
          </a:solidFill>
          <a:latin typeface="HGPｺﾞｼｯｸM" pitchFamily="50" charset="-128"/>
          <a:ea typeface="ＭＳ Ｐゴシック" pitchFamily="50" charset="-128"/>
        </a:defRPr>
      </a:lvl8pPr>
      <a:lvl9pPr marL="1814904" algn="l" rtl="0" fontAlgn="base">
        <a:spcBef>
          <a:spcPct val="0"/>
        </a:spcBef>
        <a:spcAft>
          <a:spcPct val="0"/>
        </a:spcAft>
        <a:defRPr kumimoji="1" sz="4400">
          <a:solidFill>
            <a:schemeClr val="tx2"/>
          </a:solidFill>
          <a:latin typeface="HGPｺﾞｼｯｸM" pitchFamily="50" charset="-128"/>
          <a:ea typeface="ＭＳ Ｐゴシック" pitchFamily="50" charset="-128"/>
        </a:defRPr>
      </a:lvl9pPr>
    </p:titleStyle>
    <p:bodyStyle>
      <a:lvl1pPr marL="338529" indent="-338529" algn="l" rtl="0" eaLnBrk="0" fontAlgn="base" hangingPunct="0">
        <a:spcBef>
          <a:spcPct val="20000"/>
        </a:spcBef>
        <a:spcAft>
          <a:spcPct val="0"/>
        </a:spcAft>
        <a:buChar char="•"/>
        <a:defRPr kumimoji="1" sz="3200">
          <a:solidFill>
            <a:schemeClr val="tx1"/>
          </a:solidFill>
          <a:latin typeface="+mn-lt"/>
          <a:ea typeface="+mn-ea"/>
          <a:cs typeface="+mn-cs"/>
        </a:defRPr>
      </a:lvl1pPr>
      <a:lvl2pPr marL="735593" indent="-281581" algn="l" rtl="0" eaLnBrk="0" fontAlgn="base" hangingPunct="0">
        <a:spcBef>
          <a:spcPct val="20000"/>
        </a:spcBef>
        <a:spcAft>
          <a:spcPct val="0"/>
        </a:spcAft>
        <a:buChar char="–"/>
        <a:defRPr kumimoji="1" sz="2800">
          <a:solidFill>
            <a:schemeClr val="tx1"/>
          </a:solidFill>
          <a:latin typeface="+mn-lt"/>
          <a:ea typeface="+mn-ea"/>
        </a:defRPr>
      </a:lvl2pPr>
      <a:lvl3pPr marL="1132655" indent="-224630" algn="l" rtl="0" eaLnBrk="0" fontAlgn="base" hangingPunct="0">
        <a:spcBef>
          <a:spcPct val="20000"/>
        </a:spcBef>
        <a:spcAft>
          <a:spcPct val="0"/>
        </a:spcAft>
        <a:buChar char="•"/>
        <a:defRPr kumimoji="1" sz="2400">
          <a:solidFill>
            <a:schemeClr val="tx1"/>
          </a:solidFill>
          <a:latin typeface="+mn-lt"/>
          <a:ea typeface="+mn-ea"/>
        </a:defRPr>
      </a:lvl3pPr>
      <a:lvl4pPr marL="1586662" indent="-224630" algn="l" rtl="0" eaLnBrk="0" fontAlgn="base" hangingPunct="0">
        <a:spcBef>
          <a:spcPct val="20000"/>
        </a:spcBef>
        <a:spcAft>
          <a:spcPct val="0"/>
        </a:spcAft>
        <a:buChar char="–"/>
        <a:defRPr kumimoji="1" sz="2000">
          <a:solidFill>
            <a:schemeClr val="tx1"/>
          </a:solidFill>
          <a:latin typeface="+mn-lt"/>
          <a:ea typeface="+mn-ea"/>
        </a:defRPr>
      </a:lvl4pPr>
      <a:lvl5pPr marL="2039087" indent="-224630" algn="l" rtl="0" eaLnBrk="0" fontAlgn="base" hangingPunct="0">
        <a:spcBef>
          <a:spcPct val="20000"/>
        </a:spcBef>
        <a:spcAft>
          <a:spcPct val="0"/>
        </a:spcAft>
        <a:buChar char="»"/>
        <a:defRPr kumimoji="1" sz="2000">
          <a:solidFill>
            <a:schemeClr val="tx1"/>
          </a:solidFill>
          <a:latin typeface="+mn-lt"/>
          <a:ea typeface="+mn-ea"/>
        </a:defRPr>
      </a:lvl5pPr>
      <a:lvl6pPr marL="2495460" indent="-226863" algn="l" rtl="0" fontAlgn="base">
        <a:spcBef>
          <a:spcPct val="20000"/>
        </a:spcBef>
        <a:spcAft>
          <a:spcPct val="0"/>
        </a:spcAft>
        <a:buChar char="»"/>
        <a:defRPr kumimoji="1" sz="2000">
          <a:solidFill>
            <a:schemeClr val="tx1"/>
          </a:solidFill>
          <a:latin typeface="+mn-lt"/>
          <a:ea typeface="+mn-ea"/>
        </a:defRPr>
      </a:lvl6pPr>
      <a:lvl7pPr marL="2949195" indent="-226863" algn="l" rtl="0" fontAlgn="base">
        <a:spcBef>
          <a:spcPct val="20000"/>
        </a:spcBef>
        <a:spcAft>
          <a:spcPct val="0"/>
        </a:spcAft>
        <a:buChar char="»"/>
        <a:defRPr kumimoji="1" sz="2000">
          <a:solidFill>
            <a:schemeClr val="tx1"/>
          </a:solidFill>
          <a:latin typeface="+mn-lt"/>
          <a:ea typeface="+mn-ea"/>
        </a:defRPr>
      </a:lvl7pPr>
      <a:lvl8pPr marL="3402916" indent="-226863" algn="l" rtl="0" fontAlgn="base">
        <a:spcBef>
          <a:spcPct val="20000"/>
        </a:spcBef>
        <a:spcAft>
          <a:spcPct val="0"/>
        </a:spcAft>
        <a:buChar char="»"/>
        <a:defRPr kumimoji="1" sz="2000">
          <a:solidFill>
            <a:schemeClr val="tx1"/>
          </a:solidFill>
          <a:latin typeface="+mn-lt"/>
          <a:ea typeface="+mn-ea"/>
        </a:defRPr>
      </a:lvl8pPr>
      <a:lvl9pPr marL="3856647" indent="-226863"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07453" rtl="0" eaLnBrk="1" latinLnBrk="0" hangingPunct="1">
        <a:defRPr kumimoji="1" sz="1800" kern="1200">
          <a:solidFill>
            <a:schemeClr val="tx1"/>
          </a:solidFill>
          <a:latin typeface="+mn-lt"/>
          <a:ea typeface="+mn-ea"/>
          <a:cs typeface="+mn-cs"/>
        </a:defRPr>
      </a:lvl1pPr>
      <a:lvl2pPr marL="453727" algn="l" defTabSz="907453" rtl="0" eaLnBrk="1" latinLnBrk="0" hangingPunct="1">
        <a:defRPr kumimoji="1" sz="1800" kern="1200">
          <a:solidFill>
            <a:schemeClr val="tx1"/>
          </a:solidFill>
          <a:latin typeface="+mn-lt"/>
          <a:ea typeface="+mn-ea"/>
          <a:cs typeface="+mn-cs"/>
        </a:defRPr>
      </a:lvl2pPr>
      <a:lvl3pPr marL="907453" algn="l" defTabSz="907453" rtl="0" eaLnBrk="1" latinLnBrk="0" hangingPunct="1">
        <a:defRPr kumimoji="1" sz="1800" kern="1200">
          <a:solidFill>
            <a:schemeClr val="tx1"/>
          </a:solidFill>
          <a:latin typeface="+mn-lt"/>
          <a:ea typeface="+mn-ea"/>
          <a:cs typeface="+mn-cs"/>
        </a:defRPr>
      </a:lvl3pPr>
      <a:lvl4pPr marL="1361166" algn="l" defTabSz="907453" rtl="0" eaLnBrk="1" latinLnBrk="0" hangingPunct="1">
        <a:defRPr kumimoji="1" sz="1800" kern="1200">
          <a:solidFill>
            <a:schemeClr val="tx1"/>
          </a:solidFill>
          <a:latin typeface="+mn-lt"/>
          <a:ea typeface="+mn-ea"/>
          <a:cs typeface="+mn-cs"/>
        </a:defRPr>
      </a:lvl4pPr>
      <a:lvl5pPr marL="1814904" algn="l" defTabSz="907453" rtl="0" eaLnBrk="1" latinLnBrk="0" hangingPunct="1">
        <a:defRPr kumimoji="1" sz="1800" kern="1200">
          <a:solidFill>
            <a:schemeClr val="tx1"/>
          </a:solidFill>
          <a:latin typeface="+mn-lt"/>
          <a:ea typeface="+mn-ea"/>
          <a:cs typeface="+mn-cs"/>
        </a:defRPr>
      </a:lvl5pPr>
      <a:lvl6pPr marL="2268611" algn="l" defTabSz="907453" rtl="0" eaLnBrk="1" latinLnBrk="0" hangingPunct="1">
        <a:defRPr kumimoji="1" sz="1800" kern="1200">
          <a:solidFill>
            <a:schemeClr val="tx1"/>
          </a:solidFill>
          <a:latin typeface="+mn-lt"/>
          <a:ea typeface="+mn-ea"/>
          <a:cs typeface="+mn-cs"/>
        </a:defRPr>
      </a:lvl6pPr>
      <a:lvl7pPr marL="2722339" algn="l" defTabSz="907453" rtl="0" eaLnBrk="1" latinLnBrk="0" hangingPunct="1">
        <a:defRPr kumimoji="1" sz="1800" kern="1200">
          <a:solidFill>
            <a:schemeClr val="tx1"/>
          </a:solidFill>
          <a:latin typeface="+mn-lt"/>
          <a:ea typeface="+mn-ea"/>
          <a:cs typeface="+mn-cs"/>
        </a:defRPr>
      </a:lvl7pPr>
      <a:lvl8pPr marL="3176058" algn="l" defTabSz="907453" rtl="0" eaLnBrk="1" latinLnBrk="0" hangingPunct="1">
        <a:defRPr kumimoji="1" sz="1800" kern="1200">
          <a:solidFill>
            <a:schemeClr val="tx1"/>
          </a:solidFill>
          <a:latin typeface="+mn-lt"/>
          <a:ea typeface="+mn-ea"/>
          <a:cs typeface="+mn-cs"/>
        </a:defRPr>
      </a:lvl8pPr>
      <a:lvl9pPr marL="3629797" algn="l" defTabSz="907453"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bwMode="auto">
          <a:xfrm>
            <a:off x="495379" y="274705"/>
            <a:ext cx="8913813"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127" tIns="45553" rIns="91127" bIns="45553" numCol="1" anchor="ctr" anchorCtr="0" compatLnSpc="1">
            <a:prstTxWarp prst="textNoShape">
              <a:avLst/>
            </a:prstTxWarp>
          </a:bodyPr>
          <a:lstStyle/>
          <a:p>
            <a:pPr lvl="0"/>
            <a:r>
              <a:rPr lang="ja-JP" altLang="en-US"/>
              <a:t>マスタ タイトルの書式設定</a:t>
            </a:r>
          </a:p>
        </p:txBody>
      </p:sp>
      <p:sp>
        <p:nvSpPr>
          <p:cNvPr id="20483" name="Rectangle 3"/>
          <p:cNvSpPr>
            <a:spLocks noGrp="1" noChangeArrowheads="1"/>
          </p:cNvSpPr>
          <p:nvPr>
            <p:ph type="body" idx="1"/>
          </p:nvPr>
        </p:nvSpPr>
        <p:spPr bwMode="auto">
          <a:xfrm>
            <a:off x="495379" y="1196976"/>
            <a:ext cx="8913813" cy="4929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127" tIns="45553" rIns="91127" bIns="45553"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263172" name="Rectangle 4"/>
          <p:cNvSpPr>
            <a:spLocks noGrp="1" noChangeArrowheads="1"/>
          </p:cNvSpPr>
          <p:nvPr>
            <p:ph type="dt" sz="half" idx="2"/>
          </p:nvPr>
        </p:nvSpPr>
        <p:spPr bwMode="auto">
          <a:xfrm>
            <a:off x="495366" y="5516563"/>
            <a:ext cx="2311399"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127" tIns="45553" rIns="91127" bIns="45553" numCol="1" anchor="t" anchorCtr="0" compatLnSpc="1">
            <a:prstTxWarp prst="textNoShape">
              <a:avLst/>
            </a:prstTxWarp>
          </a:bodyPr>
          <a:lstStyle>
            <a:lvl1pPr algn="l" eaLnBrk="1" hangingPunct="1">
              <a:defRPr sz="1300">
                <a:solidFill>
                  <a:srgbClr val="000000"/>
                </a:solidFill>
                <a:latin typeface="Arial" charset="0"/>
                <a:ea typeface="+mn-ea"/>
              </a:defRPr>
            </a:lvl1pPr>
          </a:lstStyle>
          <a:p>
            <a:pPr>
              <a:defRPr/>
            </a:pPr>
            <a:fld id="{A58278C9-E159-46F4-9D77-515DFAE7C6F4}" type="datetime1">
              <a:rPr lang="ja-JP" altLang="en-US" smtClean="0"/>
              <a:t>2020/7/31</a:t>
            </a:fld>
            <a:endParaRPr lang="en-US" altLang="ja-JP"/>
          </a:p>
        </p:txBody>
      </p:sp>
      <p:sp>
        <p:nvSpPr>
          <p:cNvPr id="263173" name="Rectangle 5"/>
          <p:cNvSpPr>
            <a:spLocks noGrp="1" noChangeArrowheads="1"/>
          </p:cNvSpPr>
          <p:nvPr>
            <p:ph type="ftr" sz="quarter" idx="3"/>
          </p:nvPr>
        </p:nvSpPr>
        <p:spPr bwMode="auto">
          <a:xfrm>
            <a:off x="3385152" y="5516563"/>
            <a:ext cx="313531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127" tIns="45553" rIns="91127" bIns="45553" numCol="1" anchor="t" anchorCtr="0" compatLnSpc="1">
            <a:prstTxWarp prst="textNoShape">
              <a:avLst/>
            </a:prstTxWarp>
          </a:bodyPr>
          <a:lstStyle>
            <a:lvl1pPr algn="ctr" eaLnBrk="1" hangingPunct="1">
              <a:defRPr sz="1300">
                <a:solidFill>
                  <a:srgbClr val="000000"/>
                </a:solidFill>
                <a:latin typeface="Arial" charset="0"/>
                <a:ea typeface="+mn-ea"/>
              </a:defRPr>
            </a:lvl1pPr>
          </a:lstStyle>
          <a:p>
            <a:pPr>
              <a:defRPr/>
            </a:pPr>
            <a:endParaRPr lang="en-US" altLang="ja-JP"/>
          </a:p>
        </p:txBody>
      </p:sp>
      <p:pic>
        <p:nvPicPr>
          <p:cNvPr id="20486" name="Picture 6" descr="プレゼン中頁用_和2#5C77"/>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227" y="6220928"/>
            <a:ext cx="9904413" cy="66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a:spLocks noGrp="1" noChangeArrowheads="1"/>
          </p:cNvSpPr>
          <p:nvPr>
            <p:ph type="sldNum" sz="quarter" idx="4"/>
          </p:nvPr>
        </p:nvSpPr>
        <p:spPr bwMode="auto">
          <a:xfrm>
            <a:off x="7477723" y="6453188"/>
            <a:ext cx="2309814"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754" tIns="45369" rIns="90754" bIns="45369" numCol="1" anchor="t" anchorCtr="0" compatLnSpc="1">
            <a:prstTxWarp prst="textNoShape">
              <a:avLst/>
            </a:prstTxWarp>
          </a:bodyPr>
          <a:lstStyle>
            <a:lvl1pPr algn="r">
              <a:defRPr sz="1800">
                <a:latin typeface="HGS創英角ｺﾞｼｯｸUB" pitchFamily="50" charset="-128"/>
                <a:ea typeface="HGS創英角ｺﾞｼｯｸUB" pitchFamily="50" charset="-128"/>
              </a:defRPr>
            </a:lvl1pPr>
          </a:lstStyle>
          <a:p>
            <a:pPr>
              <a:defRPr/>
            </a:pPr>
            <a:fld id="{3CD9E26B-BFEB-4F57-B0B3-7AB4169BCBC7}" type="slidenum">
              <a:rPr lang="en-US" altLang="ja-JP"/>
              <a:pPr>
                <a:defRPr/>
              </a:pPr>
              <a:t>‹#›</a:t>
            </a:fld>
            <a:endParaRPr lang="en-US" altLang="ja-JP" dirty="0"/>
          </a:p>
        </p:txBody>
      </p:sp>
    </p:spTree>
    <p:extLst>
      <p:ext uri="{BB962C8B-B14F-4D97-AF65-F5344CB8AC3E}">
        <p14:creationId xmlns:p14="http://schemas.microsoft.com/office/powerpoint/2010/main" val="2519428614"/>
      </p:ext>
    </p:extLst>
  </p:cSld>
  <p:clrMap bg1="lt1" tx1="dk1" bg2="lt2" tx2="dk2" accent1="accent1" accent2="accent2" accent3="accent3" accent4="accent4" accent5="accent5" accent6="accent6" hlink="hlink" folHlink="folHlink"/>
  <p:sldLayoutIdLst>
    <p:sldLayoutId id="2147490496" r:id="rId1"/>
    <p:sldLayoutId id="2147490497" r:id="rId2"/>
    <p:sldLayoutId id="2147490498" r:id="rId3"/>
    <p:sldLayoutId id="2147490499" r:id="rId4"/>
    <p:sldLayoutId id="2147490500" r:id="rId5"/>
    <p:sldLayoutId id="2147490501" r:id="rId6"/>
    <p:sldLayoutId id="2147490502" r:id="rId7"/>
    <p:sldLayoutId id="2147490503" r:id="rId8"/>
    <p:sldLayoutId id="2147490504" r:id="rId9"/>
    <p:sldLayoutId id="2147490505" r:id="rId10"/>
    <p:sldLayoutId id="2147490506" r:id="rId11"/>
    <p:sldLayoutId id="2147490507" r:id="rId12"/>
  </p:sldLayoutIdLst>
  <p:transition/>
  <p:hf hdr="0" ftr="0" dt="0"/>
  <p:txStyles>
    <p:titleStyle>
      <a:lvl1pPr algn="l" rtl="0" eaLnBrk="0" fontAlgn="base" hangingPunct="0">
        <a:spcBef>
          <a:spcPct val="0"/>
        </a:spcBef>
        <a:spcAft>
          <a:spcPct val="0"/>
        </a:spcAft>
        <a:defRPr kumimoji="1" sz="4000">
          <a:solidFill>
            <a:schemeClr val="tx2"/>
          </a:solidFill>
          <a:latin typeface="+mj-lt"/>
          <a:ea typeface="+mj-ea"/>
          <a:cs typeface="+mj-cs"/>
        </a:defRPr>
      </a:lvl1pPr>
      <a:lvl2pPr algn="l" rtl="0" eaLnBrk="0" fontAlgn="base" hangingPunct="0">
        <a:spcBef>
          <a:spcPct val="0"/>
        </a:spcBef>
        <a:spcAft>
          <a:spcPct val="0"/>
        </a:spcAft>
        <a:defRPr kumimoji="1" sz="4000">
          <a:solidFill>
            <a:schemeClr val="tx2"/>
          </a:solidFill>
          <a:latin typeface="HGPｺﾞｼｯｸM" pitchFamily="50" charset="-128"/>
          <a:ea typeface="ＭＳ Ｐゴシック" pitchFamily="50" charset="-128"/>
        </a:defRPr>
      </a:lvl2pPr>
      <a:lvl3pPr algn="l" rtl="0" eaLnBrk="0" fontAlgn="base" hangingPunct="0">
        <a:spcBef>
          <a:spcPct val="0"/>
        </a:spcBef>
        <a:spcAft>
          <a:spcPct val="0"/>
        </a:spcAft>
        <a:defRPr kumimoji="1" sz="4000">
          <a:solidFill>
            <a:schemeClr val="tx2"/>
          </a:solidFill>
          <a:latin typeface="HGPｺﾞｼｯｸM" pitchFamily="50" charset="-128"/>
          <a:ea typeface="ＭＳ Ｐゴシック" pitchFamily="50" charset="-128"/>
        </a:defRPr>
      </a:lvl3pPr>
      <a:lvl4pPr algn="l" rtl="0" eaLnBrk="0" fontAlgn="base" hangingPunct="0">
        <a:spcBef>
          <a:spcPct val="0"/>
        </a:spcBef>
        <a:spcAft>
          <a:spcPct val="0"/>
        </a:spcAft>
        <a:defRPr kumimoji="1" sz="4000">
          <a:solidFill>
            <a:schemeClr val="tx2"/>
          </a:solidFill>
          <a:latin typeface="HGPｺﾞｼｯｸM" pitchFamily="50" charset="-128"/>
          <a:ea typeface="ＭＳ Ｐゴシック" pitchFamily="50" charset="-128"/>
        </a:defRPr>
      </a:lvl4pPr>
      <a:lvl5pPr algn="l" rtl="0" eaLnBrk="0" fontAlgn="base" hangingPunct="0">
        <a:spcBef>
          <a:spcPct val="0"/>
        </a:spcBef>
        <a:spcAft>
          <a:spcPct val="0"/>
        </a:spcAft>
        <a:defRPr kumimoji="1" sz="4000">
          <a:solidFill>
            <a:schemeClr val="tx2"/>
          </a:solidFill>
          <a:latin typeface="HGPｺﾞｼｯｸM" pitchFamily="50" charset="-128"/>
          <a:ea typeface="ＭＳ Ｐゴシック" pitchFamily="50" charset="-128"/>
        </a:defRPr>
      </a:lvl5pPr>
      <a:lvl6pPr marL="420598" algn="l" rtl="0" fontAlgn="base">
        <a:spcBef>
          <a:spcPct val="0"/>
        </a:spcBef>
        <a:spcAft>
          <a:spcPct val="0"/>
        </a:spcAft>
        <a:defRPr kumimoji="1" sz="4000">
          <a:solidFill>
            <a:schemeClr val="tx2"/>
          </a:solidFill>
          <a:latin typeface="HGPｺﾞｼｯｸM" pitchFamily="50" charset="-128"/>
          <a:ea typeface="ＭＳ Ｐゴシック" pitchFamily="50" charset="-128"/>
        </a:defRPr>
      </a:lvl6pPr>
      <a:lvl7pPr marL="841202" algn="l" rtl="0" fontAlgn="base">
        <a:spcBef>
          <a:spcPct val="0"/>
        </a:spcBef>
        <a:spcAft>
          <a:spcPct val="0"/>
        </a:spcAft>
        <a:defRPr kumimoji="1" sz="4000">
          <a:solidFill>
            <a:schemeClr val="tx2"/>
          </a:solidFill>
          <a:latin typeface="HGPｺﾞｼｯｸM" pitchFamily="50" charset="-128"/>
          <a:ea typeface="ＭＳ Ｐゴシック" pitchFamily="50" charset="-128"/>
        </a:defRPr>
      </a:lvl7pPr>
      <a:lvl8pPr marL="1261801" algn="l" rtl="0" fontAlgn="base">
        <a:spcBef>
          <a:spcPct val="0"/>
        </a:spcBef>
        <a:spcAft>
          <a:spcPct val="0"/>
        </a:spcAft>
        <a:defRPr kumimoji="1" sz="4000">
          <a:solidFill>
            <a:schemeClr val="tx2"/>
          </a:solidFill>
          <a:latin typeface="HGPｺﾞｼｯｸM" pitchFamily="50" charset="-128"/>
          <a:ea typeface="ＭＳ Ｐゴシック" pitchFamily="50" charset="-128"/>
        </a:defRPr>
      </a:lvl8pPr>
      <a:lvl9pPr marL="1682407" algn="l" rtl="0" fontAlgn="base">
        <a:spcBef>
          <a:spcPct val="0"/>
        </a:spcBef>
        <a:spcAft>
          <a:spcPct val="0"/>
        </a:spcAft>
        <a:defRPr kumimoji="1" sz="4000">
          <a:solidFill>
            <a:schemeClr val="tx2"/>
          </a:solidFill>
          <a:latin typeface="HGPｺﾞｼｯｸM" pitchFamily="50" charset="-128"/>
          <a:ea typeface="ＭＳ Ｐゴシック" pitchFamily="50" charset="-128"/>
        </a:defRPr>
      </a:lvl9pPr>
    </p:titleStyle>
    <p:bodyStyle>
      <a:lvl1pPr marL="314807" indent="-314807" algn="l" rtl="0" eaLnBrk="0" fontAlgn="base" hangingPunct="0">
        <a:spcBef>
          <a:spcPct val="20000"/>
        </a:spcBef>
        <a:spcAft>
          <a:spcPct val="0"/>
        </a:spcAft>
        <a:buChar char="•"/>
        <a:defRPr kumimoji="1" sz="2900">
          <a:solidFill>
            <a:schemeClr val="tx1"/>
          </a:solidFill>
          <a:latin typeface="+mn-lt"/>
          <a:ea typeface="+mn-ea"/>
          <a:cs typeface="+mn-cs"/>
        </a:defRPr>
      </a:lvl1pPr>
      <a:lvl2pPr marL="683387" indent="-262602" algn="l" rtl="0" eaLnBrk="0" fontAlgn="base" hangingPunct="0">
        <a:spcBef>
          <a:spcPct val="20000"/>
        </a:spcBef>
        <a:spcAft>
          <a:spcPct val="0"/>
        </a:spcAft>
        <a:buChar char="–"/>
        <a:defRPr kumimoji="1" sz="2501">
          <a:solidFill>
            <a:schemeClr val="tx1"/>
          </a:solidFill>
          <a:latin typeface="+mn-lt"/>
          <a:ea typeface="+mn-ea"/>
        </a:defRPr>
      </a:lvl2pPr>
      <a:lvl3pPr marL="1050393" indent="-208815" algn="l" rtl="0" eaLnBrk="0" fontAlgn="base" hangingPunct="0">
        <a:spcBef>
          <a:spcPct val="20000"/>
        </a:spcBef>
        <a:spcAft>
          <a:spcPct val="0"/>
        </a:spcAft>
        <a:buChar char="•"/>
        <a:defRPr kumimoji="1" sz="2200">
          <a:solidFill>
            <a:schemeClr val="tx1"/>
          </a:solidFill>
          <a:latin typeface="+mn-lt"/>
          <a:ea typeface="+mn-ea"/>
        </a:defRPr>
      </a:lvl3pPr>
      <a:lvl4pPr marL="1471182" indent="-208815" algn="l" rtl="0" eaLnBrk="0" fontAlgn="base" hangingPunct="0">
        <a:spcBef>
          <a:spcPct val="20000"/>
        </a:spcBef>
        <a:spcAft>
          <a:spcPct val="0"/>
        </a:spcAft>
        <a:buChar char="–"/>
        <a:defRPr kumimoji="1">
          <a:solidFill>
            <a:schemeClr val="tx1"/>
          </a:solidFill>
          <a:latin typeface="+mn-lt"/>
          <a:ea typeface="+mn-ea"/>
        </a:defRPr>
      </a:lvl4pPr>
      <a:lvl5pPr marL="1891973" indent="-208815" algn="l" rtl="0" eaLnBrk="0" fontAlgn="base" hangingPunct="0">
        <a:spcBef>
          <a:spcPct val="20000"/>
        </a:spcBef>
        <a:spcAft>
          <a:spcPct val="0"/>
        </a:spcAft>
        <a:buChar char="»"/>
        <a:defRPr kumimoji="1">
          <a:solidFill>
            <a:schemeClr val="tx1"/>
          </a:solidFill>
          <a:latin typeface="+mn-lt"/>
          <a:ea typeface="+mn-ea"/>
        </a:defRPr>
      </a:lvl5pPr>
      <a:lvl6pPr marL="2313317" indent="-210308" algn="l" rtl="0" fontAlgn="base">
        <a:spcBef>
          <a:spcPct val="20000"/>
        </a:spcBef>
        <a:spcAft>
          <a:spcPct val="0"/>
        </a:spcAft>
        <a:buChar char="»"/>
        <a:defRPr kumimoji="1" sz="1900">
          <a:solidFill>
            <a:schemeClr val="tx1"/>
          </a:solidFill>
          <a:latin typeface="+mn-lt"/>
          <a:ea typeface="+mn-ea"/>
        </a:defRPr>
      </a:lvl6pPr>
      <a:lvl7pPr marL="2733918" indent="-210308" algn="l" rtl="0" fontAlgn="base">
        <a:spcBef>
          <a:spcPct val="20000"/>
        </a:spcBef>
        <a:spcAft>
          <a:spcPct val="0"/>
        </a:spcAft>
        <a:buChar char="»"/>
        <a:defRPr kumimoji="1" sz="1900">
          <a:solidFill>
            <a:schemeClr val="tx1"/>
          </a:solidFill>
          <a:latin typeface="+mn-lt"/>
          <a:ea typeface="+mn-ea"/>
        </a:defRPr>
      </a:lvl7pPr>
      <a:lvl8pPr marL="3154522" indent="-210308" algn="l" rtl="0" fontAlgn="base">
        <a:spcBef>
          <a:spcPct val="20000"/>
        </a:spcBef>
        <a:spcAft>
          <a:spcPct val="0"/>
        </a:spcAft>
        <a:buChar char="»"/>
        <a:defRPr kumimoji="1" sz="1900">
          <a:solidFill>
            <a:schemeClr val="tx1"/>
          </a:solidFill>
          <a:latin typeface="+mn-lt"/>
          <a:ea typeface="+mn-ea"/>
        </a:defRPr>
      </a:lvl8pPr>
      <a:lvl9pPr marL="3575125" indent="-210308" algn="l" rtl="0" fontAlgn="base">
        <a:spcBef>
          <a:spcPct val="20000"/>
        </a:spcBef>
        <a:spcAft>
          <a:spcPct val="0"/>
        </a:spcAft>
        <a:buChar char="»"/>
        <a:defRPr kumimoji="1" sz="1900">
          <a:solidFill>
            <a:schemeClr val="tx1"/>
          </a:solidFill>
          <a:latin typeface="+mn-lt"/>
          <a:ea typeface="+mn-ea"/>
        </a:defRPr>
      </a:lvl9pPr>
    </p:bodyStyle>
    <p:otherStyle>
      <a:defPPr>
        <a:defRPr lang="ja-JP"/>
      </a:defPPr>
      <a:lvl1pPr marL="0" algn="l" defTabSz="841202" rtl="0" eaLnBrk="1" latinLnBrk="0" hangingPunct="1">
        <a:defRPr kumimoji="1" sz="1600" kern="1200">
          <a:solidFill>
            <a:schemeClr val="tx1"/>
          </a:solidFill>
          <a:latin typeface="+mn-lt"/>
          <a:ea typeface="+mn-ea"/>
          <a:cs typeface="+mn-cs"/>
        </a:defRPr>
      </a:lvl1pPr>
      <a:lvl2pPr marL="420598" algn="l" defTabSz="841202" rtl="0" eaLnBrk="1" latinLnBrk="0" hangingPunct="1">
        <a:defRPr kumimoji="1" sz="1600" kern="1200">
          <a:solidFill>
            <a:schemeClr val="tx1"/>
          </a:solidFill>
          <a:latin typeface="+mn-lt"/>
          <a:ea typeface="+mn-ea"/>
          <a:cs typeface="+mn-cs"/>
        </a:defRPr>
      </a:lvl2pPr>
      <a:lvl3pPr marL="841202" algn="l" defTabSz="841202" rtl="0" eaLnBrk="1" latinLnBrk="0" hangingPunct="1">
        <a:defRPr kumimoji="1" sz="1600" kern="1200">
          <a:solidFill>
            <a:schemeClr val="tx1"/>
          </a:solidFill>
          <a:latin typeface="+mn-lt"/>
          <a:ea typeface="+mn-ea"/>
          <a:cs typeface="+mn-cs"/>
        </a:defRPr>
      </a:lvl3pPr>
      <a:lvl4pPr marL="1261801" algn="l" defTabSz="841202" rtl="0" eaLnBrk="1" latinLnBrk="0" hangingPunct="1">
        <a:defRPr kumimoji="1" sz="1600" kern="1200">
          <a:solidFill>
            <a:schemeClr val="tx1"/>
          </a:solidFill>
          <a:latin typeface="+mn-lt"/>
          <a:ea typeface="+mn-ea"/>
          <a:cs typeface="+mn-cs"/>
        </a:defRPr>
      </a:lvl4pPr>
      <a:lvl5pPr marL="1682407" algn="l" defTabSz="841202" rtl="0" eaLnBrk="1" latinLnBrk="0" hangingPunct="1">
        <a:defRPr kumimoji="1" sz="1600" kern="1200">
          <a:solidFill>
            <a:schemeClr val="tx1"/>
          </a:solidFill>
          <a:latin typeface="+mn-lt"/>
          <a:ea typeface="+mn-ea"/>
          <a:cs typeface="+mn-cs"/>
        </a:defRPr>
      </a:lvl5pPr>
      <a:lvl6pPr marL="2103004" algn="l" defTabSz="841202" rtl="0" eaLnBrk="1" latinLnBrk="0" hangingPunct="1">
        <a:defRPr kumimoji="1" sz="1600" kern="1200">
          <a:solidFill>
            <a:schemeClr val="tx1"/>
          </a:solidFill>
          <a:latin typeface="+mn-lt"/>
          <a:ea typeface="+mn-ea"/>
          <a:cs typeface="+mn-cs"/>
        </a:defRPr>
      </a:lvl6pPr>
      <a:lvl7pPr marL="2523613" algn="l" defTabSz="841202" rtl="0" eaLnBrk="1" latinLnBrk="0" hangingPunct="1">
        <a:defRPr kumimoji="1" sz="1600" kern="1200">
          <a:solidFill>
            <a:schemeClr val="tx1"/>
          </a:solidFill>
          <a:latin typeface="+mn-lt"/>
          <a:ea typeface="+mn-ea"/>
          <a:cs typeface="+mn-cs"/>
        </a:defRPr>
      </a:lvl7pPr>
      <a:lvl8pPr marL="2944210" algn="l" defTabSz="841202" rtl="0" eaLnBrk="1" latinLnBrk="0" hangingPunct="1">
        <a:defRPr kumimoji="1" sz="1600" kern="1200">
          <a:solidFill>
            <a:schemeClr val="tx1"/>
          </a:solidFill>
          <a:latin typeface="+mn-lt"/>
          <a:ea typeface="+mn-ea"/>
          <a:cs typeface="+mn-cs"/>
        </a:defRPr>
      </a:lvl8pPr>
      <a:lvl9pPr marL="3364819" algn="l" defTabSz="841202" rtl="0" eaLnBrk="1" latinLnBrk="0" hangingPunct="1">
        <a:defRPr kumimoji="1" sz="1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098" name="タイトル プレースホルダ 1"/>
          <p:cNvSpPr>
            <a:spLocks noGrp="1"/>
          </p:cNvSpPr>
          <p:nvPr>
            <p:ph type="title"/>
          </p:nvPr>
        </p:nvSpPr>
        <p:spPr bwMode="auto">
          <a:xfrm>
            <a:off x="214" y="27"/>
            <a:ext cx="9904413"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4099" name="テキスト プレースホルダ 2"/>
          <p:cNvSpPr>
            <a:spLocks noGrp="1"/>
          </p:cNvSpPr>
          <p:nvPr>
            <p:ph type="body" idx="1"/>
          </p:nvPr>
        </p:nvSpPr>
        <p:spPr bwMode="auto">
          <a:xfrm>
            <a:off x="193936" y="476251"/>
            <a:ext cx="9516939" cy="1081088"/>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p:txBody>
      </p:sp>
      <p:sp>
        <p:nvSpPr>
          <p:cNvPr id="4" name="日付プレースホルダ 3"/>
          <p:cNvSpPr>
            <a:spLocks noGrp="1"/>
          </p:cNvSpPr>
          <p:nvPr>
            <p:ph type="dt" sz="half" idx="2"/>
          </p:nvPr>
        </p:nvSpPr>
        <p:spPr>
          <a:xfrm>
            <a:off x="117727" y="6454070"/>
            <a:ext cx="2310555" cy="365125"/>
          </a:xfrm>
          <a:prstGeom prst="rect">
            <a:avLst/>
          </a:prstGeom>
        </p:spPr>
        <p:txBody>
          <a:bodyPr vert="horz" lIns="91440" tIns="45720" rIns="91440" bIns="45720" rtlCol="0" anchor="ctr"/>
          <a:lstStyle>
            <a:lvl1pPr algn="l" fontAlgn="auto">
              <a:spcBef>
                <a:spcPts val="0"/>
              </a:spcBef>
              <a:spcAft>
                <a:spcPts val="0"/>
              </a:spcAft>
              <a:defRPr sz="1200" b="0">
                <a:solidFill>
                  <a:prstClr val="black">
                    <a:tint val="75000"/>
                  </a:prstClr>
                </a:solidFill>
                <a:latin typeface="+mn-lt"/>
                <a:ea typeface="+mn-ea"/>
              </a:defRPr>
            </a:lvl1pPr>
          </a:lstStyle>
          <a:p>
            <a:pPr>
              <a:defRPr/>
            </a:pPr>
            <a:fld id="{42A84B7B-C95D-45C8-B8B2-7CD77DBF62A2}" type="datetime1">
              <a:rPr lang="ja-JP" altLang="en-US" smtClean="0"/>
              <a:t>2020/7/31</a:t>
            </a:fld>
            <a:endParaRPr lang="ja-JP" altLang="en-US" dirty="0"/>
          </a:p>
        </p:txBody>
      </p:sp>
      <p:sp>
        <p:nvSpPr>
          <p:cNvPr id="5" name="フッター プレースホルダ 4"/>
          <p:cNvSpPr>
            <a:spLocks noGrp="1"/>
          </p:cNvSpPr>
          <p:nvPr>
            <p:ph type="ftr" sz="quarter" idx="3"/>
          </p:nvPr>
        </p:nvSpPr>
        <p:spPr>
          <a:xfrm>
            <a:off x="3384247" y="6454070"/>
            <a:ext cx="3136317" cy="365125"/>
          </a:xfrm>
          <a:prstGeom prst="rect">
            <a:avLst/>
          </a:prstGeom>
        </p:spPr>
        <p:txBody>
          <a:bodyPr vert="horz" lIns="91440" tIns="45720" rIns="91440" bIns="45720" rtlCol="0" anchor="ctr"/>
          <a:lstStyle>
            <a:lvl1pPr algn="ctr" fontAlgn="auto">
              <a:spcBef>
                <a:spcPts val="0"/>
              </a:spcBef>
              <a:spcAft>
                <a:spcPts val="0"/>
              </a:spcAft>
              <a:defRPr sz="1200" b="0">
                <a:solidFill>
                  <a:prstClr val="black">
                    <a:tint val="75000"/>
                  </a:prstClr>
                </a:solidFill>
                <a:latin typeface="+mn-lt"/>
                <a:ea typeface="+mn-ea"/>
              </a:defRPr>
            </a:lvl1pPr>
          </a:lstStyle>
          <a:p>
            <a:pPr>
              <a:defRPr/>
            </a:pPr>
            <a:endParaRPr lang="ja-JP" altLang="en-US"/>
          </a:p>
        </p:txBody>
      </p:sp>
      <p:sp>
        <p:nvSpPr>
          <p:cNvPr id="7" name="Rectangle 7"/>
          <p:cNvSpPr>
            <a:spLocks noGrp="1" noChangeArrowheads="1"/>
          </p:cNvSpPr>
          <p:nvPr>
            <p:ph type="sldNum" sz="quarter" idx="4"/>
          </p:nvPr>
        </p:nvSpPr>
        <p:spPr bwMode="auto">
          <a:xfrm>
            <a:off x="7477723" y="6453188"/>
            <a:ext cx="2309814"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754" tIns="45369" rIns="90754" bIns="45369" numCol="1" anchor="t" anchorCtr="0" compatLnSpc="1">
            <a:prstTxWarp prst="textNoShape">
              <a:avLst/>
            </a:prstTxWarp>
          </a:bodyPr>
          <a:lstStyle>
            <a:lvl1pPr algn="r">
              <a:defRPr sz="1800">
                <a:latin typeface="HGS創英角ｺﾞｼｯｸUB" pitchFamily="50" charset="-128"/>
                <a:ea typeface="HGS創英角ｺﾞｼｯｸUB" pitchFamily="50" charset="-128"/>
              </a:defRPr>
            </a:lvl1pPr>
          </a:lstStyle>
          <a:p>
            <a:pPr>
              <a:defRPr/>
            </a:pPr>
            <a:fld id="{3CD9E26B-BFEB-4F57-B0B3-7AB4169BCBC7}" type="slidenum">
              <a:rPr lang="en-US" altLang="ja-JP"/>
              <a:pPr>
                <a:defRPr/>
              </a:pPr>
              <a:t>‹#›</a:t>
            </a:fld>
            <a:endParaRPr lang="en-US" altLang="ja-JP" dirty="0"/>
          </a:p>
        </p:txBody>
      </p:sp>
    </p:spTree>
    <p:extLst>
      <p:ext uri="{BB962C8B-B14F-4D97-AF65-F5344CB8AC3E}">
        <p14:creationId xmlns:p14="http://schemas.microsoft.com/office/powerpoint/2010/main" val="1474283354"/>
      </p:ext>
    </p:extLst>
  </p:cSld>
  <p:clrMap bg1="lt1" tx1="dk1" bg2="lt2" tx2="dk2" accent1="accent1" accent2="accent2" accent3="accent3" accent4="accent4" accent5="accent5" accent6="accent6" hlink="hlink" folHlink="folHlink"/>
  <p:sldLayoutIdLst>
    <p:sldLayoutId id="2147490734" r:id="rId1"/>
    <p:sldLayoutId id="2147490735" r:id="rId2"/>
    <p:sldLayoutId id="2147490736" r:id="rId3"/>
    <p:sldLayoutId id="2147490737" r:id="rId4"/>
    <p:sldLayoutId id="2147490738" r:id="rId5"/>
    <p:sldLayoutId id="2147490739" r:id="rId6"/>
    <p:sldLayoutId id="2147490740" r:id="rId7"/>
    <p:sldLayoutId id="2147490741" r:id="rId8"/>
    <p:sldLayoutId id="2147490742" r:id="rId9"/>
    <p:sldLayoutId id="2147490743" r:id="rId10"/>
    <p:sldLayoutId id="2147490744" r:id="rId11"/>
  </p:sldLayoutIdLst>
  <p:hf hdr="0" ftr="0" dt="0"/>
  <p:txStyles>
    <p:titleStyle>
      <a:lvl1pPr algn="l" rtl="0" eaLnBrk="0" fontAlgn="base" hangingPunct="0">
        <a:spcBef>
          <a:spcPct val="0"/>
        </a:spcBef>
        <a:spcAft>
          <a:spcPct val="0"/>
        </a:spcAft>
        <a:defRPr kumimoji="1" sz="2400" kern="1200">
          <a:solidFill>
            <a:schemeClr val="tx1"/>
          </a:solidFill>
          <a:latin typeface="+mj-lt"/>
          <a:ea typeface="+mj-ea"/>
          <a:cs typeface="+mj-cs"/>
        </a:defRPr>
      </a:lvl1pPr>
      <a:lvl2pPr algn="l" rtl="0" eaLnBrk="0" fontAlgn="base" hangingPunct="0">
        <a:spcBef>
          <a:spcPct val="0"/>
        </a:spcBef>
        <a:spcAft>
          <a:spcPct val="0"/>
        </a:spcAft>
        <a:defRPr kumimoji="1" sz="2400">
          <a:solidFill>
            <a:schemeClr val="tx1"/>
          </a:solidFill>
          <a:latin typeface="Calibri" pitchFamily="34" charset="0"/>
          <a:ea typeface="ＭＳ Ｐゴシック" pitchFamily="50" charset="-128"/>
        </a:defRPr>
      </a:lvl2pPr>
      <a:lvl3pPr algn="l" rtl="0" eaLnBrk="0" fontAlgn="base" hangingPunct="0">
        <a:spcBef>
          <a:spcPct val="0"/>
        </a:spcBef>
        <a:spcAft>
          <a:spcPct val="0"/>
        </a:spcAft>
        <a:defRPr kumimoji="1" sz="2400">
          <a:solidFill>
            <a:schemeClr val="tx1"/>
          </a:solidFill>
          <a:latin typeface="Calibri" pitchFamily="34" charset="0"/>
          <a:ea typeface="ＭＳ Ｐゴシック" pitchFamily="50" charset="-128"/>
        </a:defRPr>
      </a:lvl3pPr>
      <a:lvl4pPr algn="l" rtl="0" eaLnBrk="0" fontAlgn="base" hangingPunct="0">
        <a:spcBef>
          <a:spcPct val="0"/>
        </a:spcBef>
        <a:spcAft>
          <a:spcPct val="0"/>
        </a:spcAft>
        <a:defRPr kumimoji="1" sz="2400">
          <a:solidFill>
            <a:schemeClr val="tx1"/>
          </a:solidFill>
          <a:latin typeface="Calibri" pitchFamily="34" charset="0"/>
          <a:ea typeface="ＭＳ Ｐゴシック" pitchFamily="50" charset="-128"/>
        </a:defRPr>
      </a:lvl4pPr>
      <a:lvl5pPr algn="l" rtl="0" eaLnBrk="0" fontAlgn="base" hangingPunct="0">
        <a:spcBef>
          <a:spcPct val="0"/>
        </a:spcBef>
        <a:spcAft>
          <a:spcPct val="0"/>
        </a:spcAft>
        <a:defRPr kumimoji="1" sz="2400">
          <a:solidFill>
            <a:schemeClr val="tx1"/>
          </a:solidFill>
          <a:latin typeface="Calibri" pitchFamily="34" charset="0"/>
          <a:ea typeface="ＭＳ Ｐゴシック" pitchFamily="50" charset="-128"/>
        </a:defRPr>
      </a:lvl5pPr>
      <a:lvl6pPr marL="457229" algn="l" rtl="0" eaLnBrk="1" fontAlgn="base" hangingPunct="1">
        <a:spcBef>
          <a:spcPct val="0"/>
        </a:spcBef>
        <a:spcAft>
          <a:spcPct val="0"/>
        </a:spcAft>
        <a:defRPr kumimoji="1" sz="2400">
          <a:solidFill>
            <a:schemeClr val="tx1"/>
          </a:solidFill>
          <a:latin typeface="Calibri" pitchFamily="34" charset="0"/>
          <a:ea typeface="ＭＳ Ｐゴシック" pitchFamily="50" charset="-128"/>
        </a:defRPr>
      </a:lvl6pPr>
      <a:lvl7pPr marL="914459" algn="l" rtl="0" eaLnBrk="1" fontAlgn="base" hangingPunct="1">
        <a:spcBef>
          <a:spcPct val="0"/>
        </a:spcBef>
        <a:spcAft>
          <a:spcPct val="0"/>
        </a:spcAft>
        <a:defRPr kumimoji="1" sz="2400">
          <a:solidFill>
            <a:schemeClr val="tx1"/>
          </a:solidFill>
          <a:latin typeface="Calibri" pitchFamily="34" charset="0"/>
          <a:ea typeface="ＭＳ Ｐゴシック" pitchFamily="50" charset="-128"/>
        </a:defRPr>
      </a:lvl7pPr>
      <a:lvl8pPr marL="1371689" algn="l" rtl="0" eaLnBrk="1" fontAlgn="base" hangingPunct="1">
        <a:spcBef>
          <a:spcPct val="0"/>
        </a:spcBef>
        <a:spcAft>
          <a:spcPct val="0"/>
        </a:spcAft>
        <a:defRPr kumimoji="1" sz="2400">
          <a:solidFill>
            <a:schemeClr val="tx1"/>
          </a:solidFill>
          <a:latin typeface="Calibri" pitchFamily="34" charset="0"/>
          <a:ea typeface="ＭＳ Ｐゴシック" pitchFamily="50" charset="-128"/>
        </a:defRPr>
      </a:lvl8pPr>
      <a:lvl9pPr marL="1828918" algn="l" rtl="0" eaLnBrk="1" fontAlgn="base" hangingPunct="1">
        <a:spcBef>
          <a:spcPct val="0"/>
        </a:spcBef>
        <a:spcAft>
          <a:spcPct val="0"/>
        </a:spcAft>
        <a:defRPr kumimoji="1" sz="2400">
          <a:solidFill>
            <a:schemeClr val="tx1"/>
          </a:solidFill>
          <a:latin typeface="Calibri" pitchFamily="34" charset="0"/>
          <a:ea typeface="ＭＳ Ｐゴシック" pitchFamily="50" charset="-128"/>
        </a:defRPr>
      </a:lvl9pPr>
    </p:titleStyle>
    <p:bodyStyle>
      <a:lvl1pPr marL="342922" indent="-342922" algn="l" rtl="0" eaLnBrk="0" fontAlgn="base" hangingPunct="0">
        <a:spcBef>
          <a:spcPct val="20000"/>
        </a:spcBef>
        <a:spcAft>
          <a:spcPct val="0"/>
        </a:spcAft>
        <a:buFont typeface="Wingdings" pitchFamily="2" charset="2"/>
        <a:buChar char="n"/>
        <a:defRPr kumimoji="1" kern="1200">
          <a:solidFill>
            <a:schemeClr val="tx1"/>
          </a:solidFill>
          <a:latin typeface="+mn-lt"/>
          <a:ea typeface="+mn-ea"/>
          <a:cs typeface="+mn-cs"/>
        </a:defRPr>
      </a:lvl1pPr>
      <a:lvl2pPr marL="742997" indent="-285768" algn="l" rtl="0" eaLnBrk="0" fontAlgn="base" hangingPunct="0">
        <a:spcBef>
          <a:spcPct val="20000"/>
        </a:spcBef>
        <a:spcAft>
          <a:spcPct val="0"/>
        </a:spcAft>
        <a:buFont typeface="Arial" charset="0"/>
        <a:buChar char="•"/>
        <a:defRPr kumimoji="1" sz="1600" kern="1200">
          <a:solidFill>
            <a:schemeClr val="tx1"/>
          </a:solidFill>
          <a:latin typeface="+mn-lt"/>
          <a:ea typeface="+mn-ea"/>
          <a:cs typeface="+mn-cs"/>
        </a:defRPr>
      </a:lvl2pPr>
      <a:lvl3pPr marL="1143074" indent="-228615"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303" indent="-228615"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532" indent="-228615"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762" indent="-228615" algn="l" defTabSz="914459"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992" indent="-228615" algn="l" defTabSz="914459"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221" indent="-228615" algn="l" defTabSz="914459"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450" indent="-228615" algn="l" defTabSz="914459"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59" rtl="0" eaLnBrk="1" latinLnBrk="0" hangingPunct="1">
        <a:defRPr kumimoji="1" sz="1800" kern="1200">
          <a:solidFill>
            <a:schemeClr val="tx1"/>
          </a:solidFill>
          <a:latin typeface="+mn-lt"/>
          <a:ea typeface="+mn-ea"/>
          <a:cs typeface="+mn-cs"/>
        </a:defRPr>
      </a:lvl1pPr>
      <a:lvl2pPr marL="457229" algn="l" defTabSz="914459" rtl="0" eaLnBrk="1" latinLnBrk="0" hangingPunct="1">
        <a:defRPr kumimoji="1" sz="1800" kern="1200">
          <a:solidFill>
            <a:schemeClr val="tx1"/>
          </a:solidFill>
          <a:latin typeface="+mn-lt"/>
          <a:ea typeface="+mn-ea"/>
          <a:cs typeface="+mn-cs"/>
        </a:defRPr>
      </a:lvl2pPr>
      <a:lvl3pPr marL="914459" algn="l" defTabSz="914459" rtl="0" eaLnBrk="1" latinLnBrk="0" hangingPunct="1">
        <a:defRPr kumimoji="1" sz="1800" kern="1200">
          <a:solidFill>
            <a:schemeClr val="tx1"/>
          </a:solidFill>
          <a:latin typeface="+mn-lt"/>
          <a:ea typeface="+mn-ea"/>
          <a:cs typeface="+mn-cs"/>
        </a:defRPr>
      </a:lvl3pPr>
      <a:lvl4pPr marL="1371689" algn="l" defTabSz="914459" rtl="0" eaLnBrk="1" latinLnBrk="0" hangingPunct="1">
        <a:defRPr kumimoji="1" sz="1800" kern="1200">
          <a:solidFill>
            <a:schemeClr val="tx1"/>
          </a:solidFill>
          <a:latin typeface="+mn-lt"/>
          <a:ea typeface="+mn-ea"/>
          <a:cs typeface="+mn-cs"/>
        </a:defRPr>
      </a:lvl4pPr>
      <a:lvl5pPr marL="1828918" algn="l" defTabSz="914459" rtl="0" eaLnBrk="1" latinLnBrk="0" hangingPunct="1">
        <a:defRPr kumimoji="1" sz="1800" kern="1200">
          <a:solidFill>
            <a:schemeClr val="tx1"/>
          </a:solidFill>
          <a:latin typeface="+mn-lt"/>
          <a:ea typeface="+mn-ea"/>
          <a:cs typeface="+mn-cs"/>
        </a:defRPr>
      </a:lvl5pPr>
      <a:lvl6pPr marL="2286147" algn="l" defTabSz="914459" rtl="0" eaLnBrk="1" latinLnBrk="0" hangingPunct="1">
        <a:defRPr kumimoji="1" sz="1800" kern="1200">
          <a:solidFill>
            <a:schemeClr val="tx1"/>
          </a:solidFill>
          <a:latin typeface="+mn-lt"/>
          <a:ea typeface="+mn-ea"/>
          <a:cs typeface="+mn-cs"/>
        </a:defRPr>
      </a:lvl6pPr>
      <a:lvl7pPr marL="2743376" algn="l" defTabSz="914459" rtl="0" eaLnBrk="1" latinLnBrk="0" hangingPunct="1">
        <a:defRPr kumimoji="1" sz="1800" kern="1200">
          <a:solidFill>
            <a:schemeClr val="tx1"/>
          </a:solidFill>
          <a:latin typeface="+mn-lt"/>
          <a:ea typeface="+mn-ea"/>
          <a:cs typeface="+mn-cs"/>
        </a:defRPr>
      </a:lvl7pPr>
      <a:lvl8pPr marL="3200606" algn="l" defTabSz="914459" rtl="0" eaLnBrk="1" latinLnBrk="0" hangingPunct="1">
        <a:defRPr kumimoji="1" sz="1800" kern="1200">
          <a:solidFill>
            <a:schemeClr val="tx1"/>
          </a:solidFill>
          <a:latin typeface="+mn-lt"/>
          <a:ea typeface="+mn-ea"/>
          <a:cs typeface="+mn-cs"/>
        </a:defRPr>
      </a:lvl8pPr>
      <a:lvl9pPr marL="3657836" algn="l" defTabSz="914459"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95327" y="274668"/>
            <a:ext cx="8913972"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6147" name="Rectangle 3"/>
          <p:cNvSpPr>
            <a:spLocks noGrp="1" noChangeArrowheads="1"/>
          </p:cNvSpPr>
          <p:nvPr>
            <p:ph type="body" idx="1"/>
          </p:nvPr>
        </p:nvSpPr>
        <p:spPr bwMode="auto">
          <a:xfrm>
            <a:off x="495327" y="1196976"/>
            <a:ext cx="8913972" cy="492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263172" name="Rectangle 4"/>
          <p:cNvSpPr>
            <a:spLocks noGrp="1" noChangeArrowheads="1"/>
          </p:cNvSpPr>
          <p:nvPr>
            <p:ph type="dt" sz="half" idx="2"/>
          </p:nvPr>
        </p:nvSpPr>
        <p:spPr bwMode="auto">
          <a:xfrm>
            <a:off x="495221" y="5516563"/>
            <a:ext cx="231103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l">
              <a:defRPr sz="1400">
                <a:solidFill>
                  <a:srgbClr val="000000"/>
                </a:solidFill>
                <a:latin typeface="Arial" charset="0"/>
                <a:ea typeface="ＭＳ Ｐゴシック" pitchFamily="50" charset="-128"/>
              </a:defRPr>
            </a:lvl1pPr>
          </a:lstStyle>
          <a:p>
            <a:pPr>
              <a:defRPr/>
            </a:pPr>
            <a:fld id="{D6808FD3-7F58-4F5F-8BC7-92247698782A}" type="datetime1">
              <a:rPr lang="ja-JP" altLang="en-US" smtClean="0"/>
              <a:t>2020/7/31</a:t>
            </a:fld>
            <a:endParaRPr lang="en-US" altLang="ja-JP"/>
          </a:p>
        </p:txBody>
      </p:sp>
      <p:sp>
        <p:nvSpPr>
          <p:cNvPr id="263173" name="Rectangle 5"/>
          <p:cNvSpPr>
            <a:spLocks noGrp="1" noChangeArrowheads="1"/>
          </p:cNvSpPr>
          <p:nvPr>
            <p:ph type="ftr" sz="quarter" idx="3"/>
          </p:nvPr>
        </p:nvSpPr>
        <p:spPr bwMode="auto">
          <a:xfrm>
            <a:off x="3384114" y="5516563"/>
            <a:ext cx="3136397"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ea typeface="ＭＳ Ｐゴシック" pitchFamily="50" charset="-128"/>
              </a:defRPr>
            </a:lvl1pPr>
          </a:lstStyle>
          <a:p>
            <a:pPr>
              <a:defRPr/>
            </a:pPr>
            <a:endParaRPr lang="en-US" altLang="ja-JP"/>
          </a:p>
        </p:txBody>
      </p:sp>
      <p:pic>
        <p:nvPicPr>
          <p:cNvPr id="6150" name="Picture 6" descr="プレゼン中頁用_和2#5C77"/>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97" y="6220229"/>
            <a:ext cx="9904413" cy="66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3175" name="Rectangle 7"/>
          <p:cNvSpPr>
            <a:spLocks noGrp="1" noChangeArrowheads="1"/>
          </p:cNvSpPr>
          <p:nvPr>
            <p:ph type="sldNum" sz="quarter" idx="4"/>
          </p:nvPr>
        </p:nvSpPr>
        <p:spPr bwMode="auto">
          <a:xfrm>
            <a:off x="7476457" y="6453188"/>
            <a:ext cx="2311030" cy="2159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a:solidFill>
                  <a:srgbClr val="000000"/>
                </a:solidFill>
                <a:latin typeface="HGS創英角ｺﾞｼｯｸUB" pitchFamily="50" charset="-128"/>
                <a:ea typeface="HGS創英角ｺﾞｼｯｸUB" pitchFamily="50" charset="-128"/>
              </a:defRPr>
            </a:lvl1pPr>
          </a:lstStyle>
          <a:p>
            <a:pPr>
              <a:defRPr/>
            </a:pPr>
            <a:fld id="{1C778515-DEAD-4A98-B05E-098D25861FF3}" type="slidenum">
              <a:rPr lang="en-US" altLang="ja-JP" sz="1800"/>
              <a:pPr>
                <a:defRPr/>
              </a:pPr>
              <a:t>‹#›</a:t>
            </a:fld>
            <a:endParaRPr lang="en-US" altLang="ja-JP" sz="1800"/>
          </a:p>
        </p:txBody>
      </p:sp>
    </p:spTree>
    <p:extLst>
      <p:ext uri="{BB962C8B-B14F-4D97-AF65-F5344CB8AC3E}">
        <p14:creationId xmlns:p14="http://schemas.microsoft.com/office/powerpoint/2010/main" val="2209955034"/>
      </p:ext>
    </p:extLst>
  </p:cSld>
  <p:clrMap bg1="lt1" tx1="dk1" bg2="lt2" tx2="dk2" accent1="accent1" accent2="accent2" accent3="accent3" accent4="accent4" accent5="accent5" accent6="accent6" hlink="hlink" folHlink="folHlink"/>
  <p:sldLayoutIdLst>
    <p:sldLayoutId id="2147491780" r:id="rId1"/>
    <p:sldLayoutId id="2147491781" r:id="rId2"/>
    <p:sldLayoutId id="2147491782" r:id="rId3"/>
    <p:sldLayoutId id="2147491783" r:id="rId4"/>
    <p:sldLayoutId id="2147491784" r:id="rId5"/>
    <p:sldLayoutId id="2147491785" r:id="rId6"/>
    <p:sldLayoutId id="2147491786" r:id="rId7"/>
    <p:sldLayoutId id="2147491787" r:id="rId8"/>
    <p:sldLayoutId id="2147491788" r:id="rId9"/>
    <p:sldLayoutId id="2147491789" r:id="rId10"/>
    <p:sldLayoutId id="2147491790" r:id="rId11"/>
    <p:sldLayoutId id="2147491791" r:id="rId12"/>
  </p:sldLayoutIdLst>
  <p:transition/>
  <p:hf hdr="0" ftr="0" dt="0"/>
  <p:txStyles>
    <p:title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HGPｺﾞｼｯｸM" pitchFamily="50" charset="-128"/>
          <a:ea typeface="ＭＳ Ｐゴシック" pitchFamily="50" charset="-128"/>
        </a:defRPr>
      </a:lvl2pPr>
      <a:lvl3pPr algn="l" rtl="0" eaLnBrk="0" fontAlgn="base" hangingPunct="0">
        <a:spcBef>
          <a:spcPct val="0"/>
        </a:spcBef>
        <a:spcAft>
          <a:spcPct val="0"/>
        </a:spcAft>
        <a:defRPr kumimoji="1" sz="4400">
          <a:solidFill>
            <a:schemeClr val="tx2"/>
          </a:solidFill>
          <a:latin typeface="HGPｺﾞｼｯｸM" pitchFamily="50" charset="-128"/>
          <a:ea typeface="ＭＳ Ｐゴシック" pitchFamily="50" charset="-128"/>
        </a:defRPr>
      </a:lvl3pPr>
      <a:lvl4pPr algn="l" rtl="0" eaLnBrk="0" fontAlgn="base" hangingPunct="0">
        <a:spcBef>
          <a:spcPct val="0"/>
        </a:spcBef>
        <a:spcAft>
          <a:spcPct val="0"/>
        </a:spcAft>
        <a:defRPr kumimoji="1" sz="4400">
          <a:solidFill>
            <a:schemeClr val="tx2"/>
          </a:solidFill>
          <a:latin typeface="HGPｺﾞｼｯｸM" pitchFamily="50" charset="-128"/>
          <a:ea typeface="ＭＳ Ｐゴシック" pitchFamily="50" charset="-128"/>
        </a:defRPr>
      </a:lvl4pPr>
      <a:lvl5pPr algn="l" rtl="0" eaLnBrk="0" fontAlgn="base" hangingPunct="0">
        <a:spcBef>
          <a:spcPct val="0"/>
        </a:spcBef>
        <a:spcAft>
          <a:spcPct val="0"/>
        </a:spcAft>
        <a:defRPr kumimoji="1" sz="4400">
          <a:solidFill>
            <a:schemeClr val="tx2"/>
          </a:solidFill>
          <a:latin typeface="HGPｺﾞｼｯｸM" pitchFamily="50" charset="-128"/>
          <a:ea typeface="ＭＳ Ｐゴシック" pitchFamily="50" charset="-128"/>
        </a:defRPr>
      </a:lvl5pPr>
      <a:lvl6pPr marL="457229" algn="l" rtl="0" fontAlgn="base">
        <a:spcBef>
          <a:spcPct val="0"/>
        </a:spcBef>
        <a:spcAft>
          <a:spcPct val="0"/>
        </a:spcAft>
        <a:defRPr kumimoji="1" sz="4400">
          <a:solidFill>
            <a:schemeClr val="tx2"/>
          </a:solidFill>
          <a:latin typeface="HGPｺﾞｼｯｸM" pitchFamily="50" charset="-128"/>
          <a:ea typeface="ＭＳ Ｐゴシック" pitchFamily="50" charset="-128"/>
        </a:defRPr>
      </a:lvl6pPr>
      <a:lvl7pPr marL="914459" algn="l" rtl="0" fontAlgn="base">
        <a:spcBef>
          <a:spcPct val="0"/>
        </a:spcBef>
        <a:spcAft>
          <a:spcPct val="0"/>
        </a:spcAft>
        <a:defRPr kumimoji="1" sz="4400">
          <a:solidFill>
            <a:schemeClr val="tx2"/>
          </a:solidFill>
          <a:latin typeface="HGPｺﾞｼｯｸM" pitchFamily="50" charset="-128"/>
          <a:ea typeface="ＭＳ Ｐゴシック" pitchFamily="50" charset="-128"/>
        </a:defRPr>
      </a:lvl7pPr>
      <a:lvl8pPr marL="1371689" algn="l" rtl="0" fontAlgn="base">
        <a:spcBef>
          <a:spcPct val="0"/>
        </a:spcBef>
        <a:spcAft>
          <a:spcPct val="0"/>
        </a:spcAft>
        <a:defRPr kumimoji="1" sz="4400">
          <a:solidFill>
            <a:schemeClr val="tx2"/>
          </a:solidFill>
          <a:latin typeface="HGPｺﾞｼｯｸM" pitchFamily="50" charset="-128"/>
          <a:ea typeface="ＭＳ Ｐゴシック" pitchFamily="50" charset="-128"/>
        </a:defRPr>
      </a:lvl8pPr>
      <a:lvl9pPr marL="1828918" algn="l" rtl="0" fontAlgn="base">
        <a:spcBef>
          <a:spcPct val="0"/>
        </a:spcBef>
        <a:spcAft>
          <a:spcPct val="0"/>
        </a:spcAft>
        <a:defRPr kumimoji="1" sz="4400">
          <a:solidFill>
            <a:schemeClr val="tx2"/>
          </a:solidFill>
          <a:latin typeface="HGPｺﾞｼｯｸM" pitchFamily="50" charset="-128"/>
          <a:ea typeface="ＭＳ Ｐゴシック" pitchFamily="50" charset="-128"/>
        </a:defRPr>
      </a:lvl9pPr>
    </p:titleStyle>
    <p:bodyStyle>
      <a:lvl1pPr marL="342922" indent="-342922" algn="l" rtl="0" eaLnBrk="0" fontAlgn="base" hangingPunct="0">
        <a:spcBef>
          <a:spcPct val="20000"/>
        </a:spcBef>
        <a:spcAft>
          <a:spcPct val="0"/>
        </a:spcAft>
        <a:buChar char="•"/>
        <a:defRPr kumimoji="1" sz="3200">
          <a:solidFill>
            <a:schemeClr val="tx1"/>
          </a:solidFill>
          <a:latin typeface="+mn-lt"/>
          <a:ea typeface="+mn-ea"/>
          <a:cs typeface="+mn-cs"/>
        </a:defRPr>
      </a:lvl1pPr>
      <a:lvl2pPr marL="742997" indent="-285768" algn="l" rtl="0" eaLnBrk="0" fontAlgn="base" hangingPunct="0">
        <a:spcBef>
          <a:spcPct val="20000"/>
        </a:spcBef>
        <a:spcAft>
          <a:spcPct val="0"/>
        </a:spcAft>
        <a:buChar char="–"/>
        <a:defRPr kumimoji="1" sz="2800">
          <a:solidFill>
            <a:schemeClr val="tx1"/>
          </a:solidFill>
          <a:latin typeface="+mn-lt"/>
          <a:ea typeface="+mn-ea"/>
        </a:defRPr>
      </a:lvl2pPr>
      <a:lvl3pPr marL="1143074" indent="-228615" algn="l" rtl="0" eaLnBrk="0" fontAlgn="base" hangingPunct="0">
        <a:spcBef>
          <a:spcPct val="20000"/>
        </a:spcBef>
        <a:spcAft>
          <a:spcPct val="0"/>
        </a:spcAft>
        <a:buChar char="•"/>
        <a:defRPr kumimoji="1" sz="2400">
          <a:solidFill>
            <a:schemeClr val="tx1"/>
          </a:solidFill>
          <a:latin typeface="+mn-lt"/>
          <a:ea typeface="+mn-ea"/>
        </a:defRPr>
      </a:lvl3pPr>
      <a:lvl4pPr marL="1600303" indent="-228615" algn="l" rtl="0" eaLnBrk="0" fontAlgn="base" hangingPunct="0">
        <a:spcBef>
          <a:spcPct val="20000"/>
        </a:spcBef>
        <a:spcAft>
          <a:spcPct val="0"/>
        </a:spcAft>
        <a:buChar char="–"/>
        <a:defRPr kumimoji="1" sz="2000">
          <a:solidFill>
            <a:schemeClr val="tx1"/>
          </a:solidFill>
          <a:latin typeface="+mn-lt"/>
          <a:ea typeface="+mn-ea"/>
        </a:defRPr>
      </a:lvl4pPr>
      <a:lvl5pPr marL="2057532" indent="-228615" algn="l" rtl="0" eaLnBrk="0" fontAlgn="base" hangingPunct="0">
        <a:spcBef>
          <a:spcPct val="20000"/>
        </a:spcBef>
        <a:spcAft>
          <a:spcPct val="0"/>
        </a:spcAft>
        <a:buChar char="»"/>
        <a:defRPr kumimoji="1" sz="2000">
          <a:solidFill>
            <a:schemeClr val="tx1"/>
          </a:solidFill>
          <a:latin typeface="+mn-lt"/>
          <a:ea typeface="+mn-ea"/>
        </a:defRPr>
      </a:lvl5pPr>
      <a:lvl6pPr marL="2514762" indent="-228615" algn="l" rtl="0" fontAlgn="base">
        <a:spcBef>
          <a:spcPct val="20000"/>
        </a:spcBef>
        <a:spcAft>
          <a:spcPct val="0"/>
        </a:spcAft>
        <a:buChar char="»"/>
        <a:defRPr kumimoji="1" sz="2000">
          <a:solidFill>
            <a:schemeClr val="tx1"/>
          </a:solidFill>
          <a:latin typeface="+mn-lt"/>
          <a:ea typeface="+mn-ea"/>
        </a:defRPr>
      </a:lvl6pPr>
      <a:lvl7pPr marL="2971992" indent="-228615" algn="l" rtl="0" fontAlgn="base">
        <a:spcBef>
          <a:spcPct val="20000"/>
        </a:spcBef>
        <a:spcAft>
          <a:spcPct val="0"/>
        </a:spcAft>
        <a:buChar char="»"/>
        <a:defRPr kumimoji="1" sz="2000">
          <a:solidFill>
            <a:schemeClr val="tx1"/>
          </a:solidFill>
          <a:latin typeface="+mn-lt"/>
          <a:ea typeface="+mn-ea"/>
        </a:defRPr>
      </a:lvl7pPr>
      <a:lvl8pPr marL="3429221" indent="-228615" algn="l" rtl="0" fontAlgn="base">
        <a:spcBef>
          <a:spcPct val="20000"/>
        </a:spcBef>
        <a:spcAft>
          <a:spcPct val="0"/>
        </a:spcAft>
        <a:buChar char="»"/>
        <a:defRPr kumimoji="1" sz="2000">
          <a:solidFill>
            <a:schemeClr val="tx1"/>
          </a:solidFill>
          <a:latin typeface="+mn-lt"/>
          <a:ea typeface="+mn-ea"/>
        </a:defRPr>
      </a:lvl8pPr>
      <a:lvl9pPr marL="3886450" indent="-228615"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59" rtl="0" eaLnBrk="1" latinLnBrk="0" hangingPunct="1">
        <a:defRPr kumimoji="1" sz="1800" kern="1200">
          <a:solidFill>
            <a:schemeClr val="tx1"/>
          </a:solidFill>
          <a:latin typeface="+mn-lt"/>
          <a:ea typeface="+mn-ea"/>
          <a:cs typeface="+mn-cs"/>
        </a:defRPr>
      </a:lvl1pPr>
      <a:lvl2pPr marL="457229" algn="l" defTabSz="914459" rtl="0" eaLnBrk="1" latinLnBrk="0" hangingPunct="1">
        <a:defRPr kumimoji="1" sz="1800" kern="1200">
          <a:solidFill>
            <a:schemeClr val="tx1"/>
          </a:solidFill>
          <a:latin typeface="+mn-lt"/>
          <a:ea typeface="+mn-ea"/>
          <a:cs typeface="+mn-cs"/>
        </a:defRPr>
      </a:lvl2pPr>
      <a:lvl3pPr marL="914459" algn="l" defTabSz="914459" rtl="0" eaLnBrk="1" latinLnBrk="0" hangingPunct="1">
        <a:defRPr kumimoji="1" sz="1800" kern="1200">
          <a:solidFill>
            <a:schemeClr val="tx1"/>
          </a:solidFill>
          <a:latin typeface="+mn-lt"/>
          <a:ea typeface="+mn-ea"/>
          <a:cs typeface="+mn-cs"/>
        </a:defRPr>
      </a:lvl3pPr>
      <a:lvl4pPr marL="1371689" algn="l" defTabSz="914459" rtl="0" eaLnBrk="1" latinLnBrk="0" hangingPunct="1">
        <a:defRPr kumimoji="1" sz="1800" kern="1200">
          <a:solidFill>
            <a:schemeClr val="tx1"/>
          </a:solidFill>
          <a:latin typeface="+mn-lt"/>
          <a:ea typeface="+mn-ea"/>
          <a:cs typeface="+mn-cs"/>
        </a:defRPr>
      </a:lvl4pPr>
      <a:lvl5pPr marL="1828918" algn="l" defTabSz="914459" rtl="0" eaLnBrk="1" latinLnBrk="0" hangingPunct="1">
        <a:defRPr kumimoji="1" sz="1800" kern="1200">
          <a:solidFill>
            <a:schemeClr val="tx1"/>
          </a:solidFill>
          <a:latin typeface="+mn-lt"/>
          <a:ea typeface="+mn-ea"/>
          <a:cs typeface="+mn-cs"/>
        </a:defRPr>
      </a:lvl5pPr>
      <a:lvl6pPr marL="2286147" algn="l" defTabSz="914459" rtl="0" eaLnBrk="1" latinLnBrk="0" hangingPunct="1">
        <a:defRPr kumimoji="1" sz="1800" kern="1200">
          <a:solidFill>
            <a:schemeClr val="tx1"/>
          </a:solidFill>
          <a:latin typeface="+mn-lt"/>
          <a:ea typeface="+mn-ea"/>
          <a:cs typeface="+mn-cs"/>
        </a:defRPr>
      </a:lvl6pPr>
      <a:lvl7pPr marL="2743376" algn="l" defTabSz="914459" rtl="0" eaLnBrk="1" latinLnBrk="0" hangingPunct="1">
        <a:defRPr kumimoji="1" sz="1800" kern="1200">
          <a:solidFill>
            <a:schemeClr val="tx1"/>
          </a:solidFill>
          <a:latin typeface="+mn-lt"/>
          <a:ea typeface="+mn-ea"/>
          <a:cs typeface="+mn-cs"/>
        </a:defRPr>
      </a:lvl7pPr>
      <a:lvl8pPr marL="3200606" algn="l" defTabSz="914459" rtl="0" eaLnBrk="1" latinLnBrk="0" hangingPunct="1">
        <a:defRPr kumimoji="1" sz="1800" kern="1200">
          <a:solidFill>
            <a:schemeClr val="tx1"/>
          </a:solidFill>
          <a:latin typeface="+mn-lt"/>
          <a:ea typeface="+mn-ea"/>
          <a:cs typeface="+mn-cs"/>
        </a:defRPr>
      </a:lvl8pPr>
      <a:lvl9pPr marL="3657836" algn="l" defTabSz="914459"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96081" y="274946"/>
            <a:ext cx="8913812"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552" tIns="44777" rIns="89552" bIns="44777"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496081" y="1196977"/>
            <a:ext cx="8913812" cy="4929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552" tIns="44777" rIns="89552" bIns="44777"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263172" name="Rectangle 4"/>
          <p:cNvSpPr>
            <a:spLocks noGrp="1" noChangeArrowheads="1"/>
          </p:cNvSpPr>
          <p:nvPr>
            <p:ph type="dt" sz="half" idx="2"/>
          </p:nvPr>
        </p:nvSpPr>
        <p:spPr bwMode="auto">
          <a:xfrm>
            <a:off x="496227" y="5516566"/>
            <a:ext cx="2311401"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552" tIns="44777" rIns="89552" bIns="44777" numCol="1" anchor="t" anchorCtr="0" compatLnSpc="1">
            <a:prstTxWarp prst="textNoShape">
              <a:avLst/>
            </a:prstTxWarp>
          </a:bodyPr>
          <a:lstStyle>
            <a:lvl1pPr algn="l">
              <a:defRPr sz="1400">
                <a:latin typeface="Arial" charset="0"/>
                <a:ea typeface="ＭＳ Ｐゴシック" pitchFamily="50" charset="-128"/>
              </a:defRPr>
            </a:lvl1pPr>
          </a:lstStyle>
          <a:p>
            <a:pPr defTabSz="896158">
              <a:defRPr/>
            </a:pPr>
            <a:fld id="{9E794CED-6D54-4C97-AF44-4064CAD3C3D6}" type="datetime1">
              <a:rPr lang="ja-JP" altLang="en-US" smtClean="0">
                <a:solidFill>
                  <a:srgbClr val="000000"/>
                </a:solidFill>
              </a:rPr>
              <a:pPr defTabSz="896158">
                <a:defRPr/>
              </a:pPr>
              <a:t>2020/7/31</a:t>
            </a:fld>
            <a:endParaRPr lang="en-US" altLang="ja-JP">
              <a:solidFill>
                <a:srgbClr val="000000"/>
              </a:solidFill>
            </a:endParaRPr>
          </a:p>
        </p:txBody>
      </p:sp>
      <p:sp>
        <p:nvSpPr>
          <p:cNvPr id="263173" name="Rectangle 5"/>
          <p:cNvSpPr>
            <a:spLocks noGrp="1" noChangeArrowheads="1"/>
          </p:cNvSpPr>
          <p:nvPr>
            <p:ph type="ftr" sz="quarter" idx="3"/>
          </p:nvPr>
        </p:nvSpPr>
        <p:spPr bwMode="auto">
          <a:xfrm>
            <a:off x="3385336" y="5516566"/>
            <a:ext cx="313531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552" tIns="44777" rIns="89552" bIns="44777" numCol="1" anchor="t" anchorCtr="0" compatLnSpc="1">
            <a:prstTxWarp prst="textNoShape">
              <a:avLst/>
            </a:prstTxWarp>
          </a:bodyPr>
          <a:lstStyle>
            <a:lvl1pPr>
              <a:defRPr sz="1400">
                <a:latin typeface="Arial" charset="0"/>
                <a:ea typeface="ＭＳ Ｐゴシック" pitchFamily="50" charset="-128"/>
              </a:defRPr>
            </a:lvl1pPr>
          </a:lstStyle>
          <a:p>
            <a:pPr defTabSz="896158">
              <a:defRPr/>
            </a:pPr>
            <a:endParaRPr lang="en-US" altLang="ja-JP">
              <a:solidFill>
                <a:srgbClr val="000000"/>
              </a:solidFill>
            </a:endParaRPr>
          </a:p>
        </p:txBody>
      </p:sp>
      <p:sp>
        <p:nvSpPr>
          <p:cNvPr id="7" name="Rectangle 6"/>
          <p:cNvSpPr>
            <a:spLocks noGrp="1" noChangeArrowheads="1"/>
          </p:cNvSpPr>
          <p:nvPr>
            <p:ph type="sldNum" sz="quarter" idx="4"/>
          </p:nvPr>
        </p:nvSpPr>
        <p:spPr>
          <a:xfrm>
            <a:off x="8840315" y="6240806"/>
            <a:ext cx="1037410" cy="620899"/>
          </a:xfrm>
          <a:prstGeom prst="rect">
            <a:avLst/>
          </a:prstGeom>
          <a:ln w="9525">
            <a:noFill/>
          </a:ln>
        </p:spPr>
        <p:txBody>
          <a:bodyPr lIns="89809" tIns="44905" rIns="89809" bIns="44905"/>
          <a:lstStyle>
            <a:lvl1pPr algn="r">
              <a:defRPr sz="2800">
                <a:solidFill>
                  <a:schemeClr val="bg1">
                    <a:lumMod val="75000"/>
                  </a:schemeClr>
                </a:solidFill>
              </a:defRPr>
            </a:lvl1pPr>
          </a:lstStyle>
          <a:p>
            <a:pPr defTabSz="896158" fontAlgn="auto">
              <a:spcBef>
                <a:spcPts val="0"/>
              </a:spcBef>
              <a:spcAft>
                <a:spcPts val="0"/>
              </a:spcAft>
              <a:defRPr/>
            </a:pPr>
            <a:fld id="{6EDCF8FE-D116-462C-BAE6-E717FAB85CF4}" type="slidenum">
              <a:rPr lang="en-US" altLang="ja-JP" smtClean="0">
                <a:solidFill>
                  <a:srgbClr val="FFFFFF">
                    <a:lumMod val="75000"/>
                  </a:srgbClr>
                </a:solidFill>
                <a:latin typeface="HGPｺﾞｼｯｸM"/>
                <a:ea typeface="ＭＳ Ｐゴシック"/>
              </a:rPr>
              <a:pPr defTabSz="896158" fontAlgn="auto">
                <a:spcBef>
                  <a:spcPts val="0"/>
                </a:spcBef>
                <a:spcAft>
                  <a:spcPts val="0"/>
                </a:spcAft>
                <a:defRPr/>
              </a:pPr>
              <a:t>‹#›</a:t>
            </a:fld>
            <a:endParaRPr lang="en-US" altLang="ja-JP" dirty="0">
              <a:solidFill>
                <a:srgbClr val="FFFFFF">
                  <a:lumMod val="75000"/>
                </a:srgbClr>
              </a:solidFill>
              <a:latin typeface="HGPｺﾞｼｯｸM"/>
              <a:ea typeface="ＭＳ Ｐゴシック"/>
            </a:endParaRPr>
          </a:p>
        </p:txBody>
      </p:sp>
      <p:cxnSp>
        <p:nvCxnSpPr>
          <p:cNvPr id="9" name="直線コネクタ 8"/>
          <p:cNvCxnSpPr/>
          <p:nvPr/>
        </p:nvCxnSpPr>
        <p:spPr bwMode="auto">
          <a:xfrm>
            <a:off x="9847966" y="0"/>
            <a:ext cx="0" cy="6858000"/>
          </a:xfrm>
          <a:prstGeom prst="line">
            <a:avLst/>
          </a:prstGeom>
          <a:noFill/>
          <a:ln w="38100"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 name="直線コネクタ 2"/>
          <p:cNvCxnSpPr/>
          <p:nvPr/>
        </p:nvCxnSpPr>
        <p:spPr bwMode="auto">
          <a:xfrm>
            <a:off x="0" y="0"/>
            <a:ext cx="0" cy="6858000"/>
          </a:xfrm>
          <a:prstGeom prst="line">
            <a:avLst/>
          </a:prstGeom>
          <a:solidFill>
            <a:schemeClr val="accent1"/>
          </a:solidFill>
          <a:ln w="9525" cap="flat" cmpd="sng" algn="ctr">
            <a:solidFill>
              <a:schemeClr val="tx1">
                <a:lumMod val="50000"/>
                <a:lumOff val="50000"/>
              </a:schemeClr>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416863873"/>
      </p:ext>
    </p:extLst>
  </p:cSld>
  <p:clrMap bg1="lt1" tx1="dk1" bg2="lt2" tx2="dk2" accent1="accent1" accent2="accent2" accent3="accent3" accent4="accent4" accent5="accent5" accent6="accent6" hlink="hlink" folHlink="folHlink"/>
  <p:sldLayoutIdLst>
    <p:sldLayoutId id="2147491971" r:id="rId1"/>
    <p:sldLayoutId id="2147491972" r:id="rId2"/>
    <p:sldLayoutId id="2147491973" r:id="rId3"/>
    <p:sldLayoutId id="2147491974" r:id="rId4"/>
    <p:sldLayoutId id="2147491975" r:id="rId5"/>
  </p:sldLayoutIdLst>
  <p:transition/>
  <p:hf hdr="0" ftr="0" dt="0"/>
  <p:txStyles>
    <p:title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HGPｺﾞｼｯｸM" pitchFamily="50" charset="-128"/>
          <a:ea typeface="ＭＳ Ｐゴシック" pitchFamily="50" charset="-128"/>
        </a:defRPr>
      </a:lvl2pPr>
      <a:lvl3pPr algn="l" rtl="0" eaLnBrk="0" fontAlgn="base" hangingPunct="0">
        <a:spcBef>
          <a:spcPct val="0"/>
        </a:spcBef>
        <a:spcAft>
          <a:spcPct val="0"/>
        </a:spcAft>
        <a:defRPr kumimoji="1" sz="4400">
          <a:solidFill>
            <a:schemeClr val="tx2"/>
          </a:solidFill>
          <a:latin typeface="HGPｺﾞｼｯｸM" pitchFamily="50" charset="-128"/>
          <a:ea typeface="ＭＳ Ｐゴシック" pitchFamily="50" charset="-128"/>
        </a:defRPr>
      </a:lvl3pPr>
      <a:lvl4pPr algn="l" rtl="0" eaLnBrk="0" fontAlgn="base" hangingPunct="0">
        <a:spcBef>
          <a:spcPct val="0"/>
        </a:spcBef>
        <a:spcAft>
          <a:spcPct val="0"/>
        </a:spcAft>
        <a:defRPr kumimoji="1" sz="4400">
          <a:solidFill>
            <a:schemeClr val="tx2"/>
          </a:solidFill>
          <a:latin typeface="HGPｺﾞｼｯｸM" pitchFamily="50" charset="-128"/>
          <a:ea typeface="ＭＳ Ｐゴシック" pitchFamily="50" charset="-128"/>
        </a:defRPr>
      </a:lvl4pPr>
      <a:lvl5pPr algn="l" rtl="0" eaLnBrk="0" fontAlgn="base" hangingPunct="0">
        <a:spcBef>
          <a:spcPct val="0"/>
        </a:spcBef>
        <a:spcAft>
          <a:spcPct val="0"/>
        </a:spcAft>
        <a:defRPr kumimoji="1" sz="4400">
          <a:solidFill>
            <a:schemeClr val="tx2"/>
          </a:solidFill>
          <a:latin typeface="HGPｺﾞｼｯｸM" pitchFamily="50" charset="-128"/>
          <a:ea typeface="ＭＳ Ｐゴシック" pitchFamily="50" charset="-128"/>
        </a:defRPr>
      </a:lvl5pPr>
      <a:lvl6pPr marL="447766" algn="l" rtl="0" fontAlgn="base">
        <a:spcBef>
          <a:spcPct val="0"/>
        </a:spcBef>
        <a:spcAft>
          <a:spcPct val="0"/>
        </a:spcAft>
        <a:defRPr kumimoji="1" sz="4400">
          <a:solidFill>
            <a:schemeClr val="tx2"/>
          </a:solidFill>
          <a:latin typeface="HGPｺﾞｼｯｸM" pitchFamily="50" charset="-128"/>
          <a:ea typeface="ＭＳ Ｐゴシック" pitchFamily="50" charset="-128"/>
        </a:defRPr>
      </a:lvl6pPr>
      <a:lvl7pPr marL="895517" algn="l" rtl="0" fontAlgn="base">
        <a:spcBef>
          <a:spcPct val="0"/>
        </a:spcBef>
        <a:spcAft>
          <a:spcPct val="0"/>
        </a:spcAft>
        <a:defRPr kumimoji="1" sz="4400">
          <a:solidFill>
            <a:schemeClr val="tx2"/>
          </a:solidFill>
          <a:latin typeface="HGPｺﾞｼｯｸM" pitchFamily="50" charset="-128"/>
          <a:ea typeface="ＭＳ Ｐゴシック" pitchFamily="50" charset="-128"/>
        </a:defRPr>
      </a:lvl7pPr>
      <a:lvl8pPr marL="1343316" algn="l" rtl="0" fontAlgn="base">
        <a:spcBef>
          <a:spcPct val="0"/>
        </a:spcBef>
        <a:spcAft>
          <a:spcPct val="0"/>
        </a:spcAft>
        <a:defRPr kumimoji="1" sz="4400">
          <a:solidFill>
            <a:schemeClr val="tx2"/>
          </a:solidFill>
          <a:latin typeface="HGPｺﾞｼｯｸM" pitchFamily="50" charset="-128"/>
          <a:ea typeface="ＭＳ Ｐゴシック" pitchFamily="50" charset="-128"/>
        </a:defRPr>
      </a:lvl8pPr>
      <a:lvl9pPr marL="1791084" algn="l" rtl="0" fontAlgn="base">
        <a:spcBef>
          <a:spcPct val="0"/>
        </a:spcBef>
        <a:spcAft>
          <a:spcPct val="0"/>
        </a:spcAft>
        <a:defRPr kumimoji="1" sz="4400">
          <a:solidFill>
            <a:schemeClr val="tx2"/>
          </a:solidFill>
          <a:latin typeface="HGPｺﾞｼｯｸM" pitchFamily="50" charset="-128"/>
          <a:ea typeface="ＭＳ Ｐゴシック" pitchFamily="50" charset="-128"/>
        </a:defRPr>
      </a:lvl9pPr>
    </p:titleStyle>
    <p:bodyStyle>
      <a:lvl1pPr marL="332926" indent="-332926" algn="l" rtl="0" eaLnBrk="0" fontAlgn="base" hangingPunct="0">
        <a:spcBef>
          <a:spcPct val="20000"/>
        </a:spcBef>
        <a:spcAft>
          <a:spcPct val="0"/>
        </a:spcAft>
        <a:buChar char="•"/>
        <a:defRPr kumimoji="1" sz="3200">
          <a:solidFill>
            <a:schemeClr val="tx1"/>
          </a:solidFill>
          <a:latin typeface="+mn-lt"/>
          <a:ea typeface="+mn-ea"/>
          <a:cs typeface="+mn-cs"/>
        </a:defRPr>
      </a:lvl1pPr>
      <a:lvl2pPr marL="725022" indent="-276954" algn="l" rtl="0" eaLnBrk="0" fontAlgn="base" hangingPunct="0">
        <a:spcBef>
          <a:spcPct val="20000"/>
        </a:spcBef>
        <a:spcAft>
          <a:spcPct val="0"/>
        </a:spcAft>
        <a:buChar char="–"/>
        <a:defRPr kumimoji="1" sz="2800">
          <a:solidFill>
            <a:schemeClr val="tx1"/>
          </a:solidFill>
          <a:latin typeface="+mn-lt"/>
          <a:ea typeface="+mn-ea"/>
        </a:defRPr>
      </a:lvl2pPr>
      <a:lvl3pPr marL="1117095" indent="-220922" algn="l" rtl="0" eaLnBrk="0" fontAlgn="base" hangingPunct="0">
        <a:spcBef>
          <a:spcPct val="20000"/>
        </a:spcBef>
        <a:spcAft>
          <a:spcPct val="0"/>
        </a:spcAft>
        <a:buChar char="•"/>
        <a:defRPr kumimoji="1" sz="2400">
          <a:solidFill>
            <a:schemeClr val="tx1"/>
          </a:solidFill>
          <a:latin typeface="+mn-lt"/>
          <a:ea typeface="+mn-ea"/>
        </a:defRPr>
      </a:lvl3pPr>
      <a:lvl4pPr marL="1565184" indent="-220922" algn="l" rtl="0" eaLnBrk="0" fontAlgn="base" hangingPunct="0">
        <a:spcBef>
          <a:spcPct val="20000"/>
        </a:spcBef>
        <a:spcAft>
          <a:spcPct val="0"/>
        </a:spcAft>
        <a:buChar char="–"/>
        <a:defRPr kumimoji="1" sz="2000">
          <a:solidFill>
            <a:schemeClr val="tx1"/>
          </a:solidFill>
          <a:latin typeface="+mn-lt"/>
          <a:ea typeface="+mn-ea"/>
        </a:defRPr>
      </a:lvl4pPr>
      <a:lvl5pPr marL="2013264" indent="-220922" algn="l" rtl="0" eaLnBrk="0" fontAlgn="base" hangingPunct="0">
        <a:spcBef>
          <a:spcPct val="20000"/>
        </a:spcBef>
        <a:spcAft>
          <a:spcPct val="0"/>
        </a:spcAft>
        <a:buChar char="»"/>
        <a:defRPr kumimoji="1" sz="2000">
          <a:solidFill>
            <a:schemeClr val="tx1"/>
          </a:solidFill>
          <a:latin typeface="+mn-lt"/>
          <a:ea typeface="+mn-ea"/>
        </a:defRPr>
      </a:lvl5pPr>
      <a:lvl6pPr marL="2462733" indent="-223880" algn="l" rtl="0" fontAlgn="base">
        <a:spcBef>
          <a:spcPct val="20000"/>
        </a:spcBef>
        <a:spcAft>
          <a:spcPct val="0"/>
        </a:spcAft>
        <a:buChar char="»"/>
        <a:defRPr kumimoji="1" sz="2000">
          <a:solidFill>
            <a:schemeClr val="tx1"/>
          </a:solidFill>
          <a:latin typeface="+mn-lt"/>
          <a:ea typeface="+mn-ea"/>
        </a:defRPr>
      </a:lvl6pPr>
      <a:lvl7pPr marL="2910500" indent="-223880" algn="l" rtl="0" fontAlgn="base">
        <a:spcBef>
          <a:spcPct val="20000"/>
        </a:spcBef>
        <a:spcAft>
          <a:spcPct val="0"/>
        </a:spcAft>
        <a:buChar char="»"/>
        <a:defRPr kumimoji="1" sz="2000">
          <a:solidFill>
            <a:schemeClr val="tx1"/>
          </a:solidFill>
          <a:latin typeface="+mn-lt"/>
          <a:ea typeface="+mn-ea"/>
        </a:defRPr>
      </a:lvl7pPr>
      <a:lvl8pPr marL="3358269" indent="-223880" algn="l" rtl="0" fontAlgn="base">
        <a:spcBef>
          <a:spcPct val="20000"/>
        </a:spcBef>
        <a:spcAft>
          <a:spcPct val="0"/>
        </a:spcAft>
        <a:buChar char="»"/>
        <a:defRPr kumimoji="1" sz="2000">
          <a:solidFill>
            <a:schemeClr val="tx1"/>
          </a:solidFill>
          <a:latin typeface="+mn-lt"/>
          <a:ea typeface="+mn-ea"/>
        </a:defRPr>
      </a:lvl8pPr>
      <a:lvl9pPr marL="3806039" indent="-22388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895517" rtl="0" eaLnBrk="1" latinLnBrk="0" hangingPunct="1">
        <a:defRPr kumimoji="1" sz="1800" kern="1200">
          <a:solidFill>
            <a:schemeClr val="tx1"/>
          </a:solidFill>
          <a:latin typeface="+mn-lt"/>
          <a:ea typeface="+mn-ea"/>
          <a:cs typeface="+mn-cs"/>
        </a:defRPr>
      </a:lvl1pPr>
      <a:lvl2pPr marL="447766" algn="l" defTabSz="895517" rtl="0" eaLnBrk="1" latinLnBrk="0" hangingPunct="1">
        <a:defRPr kumimoji="1" sz="1800" kern="1200">
          <a:solidFill>
            <a:schemeClr val="tx1"/>
          </a:solidFill>
          <a:latin typeface="+mn-lt"/>
          <a:ea typeface="+mn-ea"/>
          <a:cs typeface="+mn-cs"/>
        </a:defRPr>
      </a:lvl2pPr>
      <a:lvl3pPr marL="895517" algn="l" defTabSz="895517" rtl="0" eaLnBrk="1" latinLnBrk="0" hangingPunct="1">
        <a:defRPr kumimoji="1" sz="1800" kern="1200">
          <a:solidFill>
            <a:schemeClr val="tx1"/>
          </a:solidFill>
          <a:latin typeface="+mn-lt"/>
          <a:ea typeface="+mn-ea"/>
          <a:cs typeface="+mn-cs"/>
        </a:defRPr>
      </a:lvl3pPr>
      <a:lvl4pPr marL="1343316" algn="l" defTabSz="895517" rtl="0" eaLnBrk="1" latinLnBrk="0" hangingPunct="1">
        <a:defRPr kumimoji="1" sz="1800" kern="1200">
          <a:solidFill>
            <a:schemeClr val="tx1"/>
          </a:solidFill>
          <a:latin typeface="+mn-lt"/>
          <a:ea typeface="+mn-ea"/>
          <a:cs typeface="+mn-cs"/>
        </a:defRPr>
      </a:lvl4pPr>
      <a:lvl5pPr marL="1791084" algn="l" defTabSz="895517" rtl="0" eaLnBrk="1" latinLnBrk="0" hangingPunct="1">
        <a:defRPr kumimoji="1" sz="1800" kern="1200">
          <a:solidFill>
            <a:schemeClr val="tx1"/>
          </a:solidFill>
          <a:latin typeface="+mn-lt"/>
          <a:ea typeface="+mn-ea"/>
          <a:cs typeface="+mn-cs"/>
        </a:defRPr>
      </a:lvl5pPr>
      <a:lvl6pPr marL="2238845" algn="l" defTabSz="895517" rtl="0" eaLnBrk="1" latinLnBrk="0" hangingPunct="1">
        <a:defRPr kumimoji="1" sz="1800" kern="1200">
          <a:solidFill>
            <a:schemeClr val="tx1"/>
          </a:solidFill>
          <a:latin typeface="+mn-lt"/>
          <a:ea typeface="+mn-ea"/>
          <a:cs typeface="+mn-cs"/>
        </a:defRPr>
      </a:lvl6pPr>
      <a:lvl7pPr marL="2686622" algn="l" defTabSz="895517" rtl="0" eaLnBrk="1" latinLnBrk="0" hangingPunct="1">
        <a:defRPr kumimoji="1" sz="1800" kern="1200">
          <a:solidFill>
            <a:schemeClr val="tx1"/>
          </a:solidFill>
          <a:latin typeface="+mn-lt"/>
          <a:ea typeface="+mn-ea"/>
          <a:cs typeface="+mn-cs"/>
        </a:defRPr>
      </a:lvl7pPr>
      <a:lvl8pPr marL="3134386" algn="l" defTabSz="895517" rtl="0" eaLnBrk="1" latinLnBrk="0" hangingPunct="1">
        <a:defRPr kumimoji="1" sz="1800" kern="1200">
          <a:solidFill>
            <a:schemeClr val="tx1"/>
          </a:solidFill>
          <a:latin typeface="+mn-lt"/>
          <a:ea typeface="+mn-ea"/>
          <a:cs typeface="+mn-cs"/>
        </a:defRPr>
      </a:lvl8pPr>
      <a:lvl9pPr marL="3582156" algn="l" defTabSz="895517"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221" y="274638"/>
            <a:ext cx="8913972"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95221" y="1600206"/>
            <a:ext cx="8913972"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95220" y="6356390"/>
            <a:ext cx="231103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2403121D-FAA0-4192-9BDB-FCCDAD1FDC24}" type="datetime1">
              <a:rPr lang="ja-JP" altLang="en-US" smtClean="0">
                <a:solidFill>
                  <a:prstClr val="black">
                    <a:tint val="75000"/>
                  </a:prstClr>
                </a:solidFill>
                <a:latin typeface="Calibri"/>
                <a:ea typeface="ＭＳ Ｐゴシック"/>
              </a:rPr>
              <a:pPr fontAlgn="auto">
                <a:spcBef>
                  <a:spcPts val="0"/>
                </a:spcBef>
                <a:spcAft>
                  <a:spcPts val="0"/>
                </a:spcAft>
              </a:pPr>
              <a:t>2020/7/31</a:t>
            </a:fld>
            <a:endParaRPr lang="ja-JP" altLang="en-US">
              <a:solidFill>
                <a:prstClr val="black">
                  <a:tint val="75000"/>
                </a:prstClr>
              </a:solidFill>
              <a:latin typeface="Calibri"/>
              <a:ea typeface="ＭＳ Ｐゴシック"/>
            </a:endParaRPr>
          </a:p>
        </p:txBody>
      </p:sp>
      <p:sp>
        <p:nvSpPr>
          <p:cNvPr id="5" name="フッター プレースホルダー 4"/>
          <p:cNvSpPr>
            <a:spLocks noGrp="1"/>
          </p:cNvSpPr>
          <p:nvPr>
            <p:ph type="ftr" sz="quarter" idx="3"/>
          </p:nvPr>
        </p:nvSpPr>
        <p:spPr>
          <a:xfrm>
            <a:off x="3384027" y="6356390"/>
            <a:ext cx="3136397"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ja-JP" altLang="en-US">
              <a:solidFill>
                <a:prstClr val="black">
                  <a:tint val="75000"/>
                </a:prstClr>
              </a:solidFill>
              <a:latin typeface="Calibri"/>
              <a:ea typeface="ＭＳ Ｐゴシック"/>
            </a:endParaRPr>
          </a:p>
        </p:txBody>
      </p:sp>
      <p:sp>
        <p:nvSpPr>
          <p:cNvPr id="6" name="スライド番号プレースホルダー 5"/>
          <p:cNvSpPr>
            <a:spLocks noGrp="1"/>
          </p:cNvSpPr>
          <p:nvPr>
            <p:ph type="sldNum" sz="quarter" idx="4"/>
          </p:nvPr>
        </p:nvSpPr>
        <p:spPr>
          <a:xfrm>
            <a:off x="7098163" y="6356390"/>
            <a:ext cx="231103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973FA57C-AB59-4833-AF31-95C44D5249F2}" type="slidenum">
              <a:rPr lang="ja-JP" altLang="en-US" smtClean="0">
                <a:solidFill>
                  <a:prstClr val="black">
                    <a:tint val="75000"/>
                  </a:prstClr>
                </a:solidFill>
                <a:latin typeface="Calibri"/>
                <a:ea typeface="ＭＳ Ｐゴシック"/>
              </a:rPr>
              <a:pPr fontAlgn="auto">
                <a:spcBef>
                  <a:spcPts val="0"/>
                </a:spcBef>
                <a:spcAft>
                  <a:spcPts val="0"/>
                </a:spcAft>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2500372808"/>
      </p:ext>
    </p:extLst>
  </p:cSld>
  <p:clrMap bg1="lt1" tx1="dk1" bg2="lt2" tx2="dk2" accent1="accent1" accent2="accent2" accent3="accent3" accent4="accent4" accent5="accent5" accent6="accent6" hlink="hlink" folHlink="folHlink"/>
  <p:sldLayoutIdLst>
    <p:sldLayoutId id="2147492093" r:id="rId1"/>
    <p:sldLayoutId id="2147492094" r:id="rId2"/>
    <p:sldLayoutId id="2147492095" r:id="rId3"/>
    <p:sldLayoutId id="2147492096" r:id="rId4"/>
    <p:sldLayoutId id="2147492097" r:id="rId5"/>
    <p:sldLayoutId id="2147492098" r:id="rId6"/>
    <p:sldLayoutId id="2147492099" r:id="rId7"/>
    <p:sldLayoutId id="2147492100" r:id="rId8"/>
    <p:sldLayoutId id="2147492101" r:id="rId9"/>
    <p:sldLayoutId id="2147492102" r:id="rId10"/>
    <p:sldLayoutId id="2147492103" r:id="rId11"/>
  </p:sldLayoutIdLst>
  <p:hf hdr="0" ftr="0" dt="0"/>
  <p:txStyles>
    <p:titleStyle>
      <a:lvl1pPr algn="ctr" defTabSz="914459" rtl="0" eaLnBrk="1" latinLnBrk="0" hangingPunct="1">
        <a:spcBef>
          <a:spcPct val="0"/>
        </a:spcBef>
        <a:buNone/>
        <a:defRPr kumimoji="1" sz="4400" kern="1200">
          <a:solidFill>
            <a:schemeClr val="tx1"/>
          </a:solidFill>
          <a:latin typeface="+mj-lt"/>
          <a:ea typeface="+mj-ea"/>
          <a:cs typeface="+mj-cs"/>
        </a:defRPr>
      </a:lvl1pPr>
    </p:titleStyle>
    <p:bodyStyle>
      <a:lvl1pPr marL="342922" indent="-342922" algn="l" defTabSz="914459"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97" indent="-285768" algn="l" defTabSz="914459"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74" indent="-228615" algn="l" defTabSz="914459"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303" indent="-228615" algn="l" defTabSz="914459"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532" indent="-228615" algn="l" defTabSz="914459"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762" indent="-228615" algn="l" defTabSz="914459"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992" indent="-228615" algn="l" defTabSz="914459"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221" indent="-228615" algn="l" defTabSz="914459"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450" indent="-228615" algn="l" defTabSz="914459"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59" rtl="0" eaLnBrk="1" latinLnBrk="0" hangingPunct="1">
        <a:defRPr kumimoji="1" sz="1800" kern="1200">
          <a:solidFill>
            <a:schemeClr val="tx1"/>
          </a:solidFill>
          <a:latin typeface="+mn-lt"/>
          <a:ea typeface="+mn-ea"/>
          <a:cs typeface="+mn-cs"/>
        </a:defRPr>
      </a:lvl1pPr>
      <a:lvl2pPr marL="457229" algn="l" defTabSz="914459" rtl="0" eaLnBrk="1" latinLnBrk="0" hangingPunct="1">
        <a:defRPr kumimoji="1" sz="1800" kern="1200">
          <a:solidFill>
            <a:schemeClr val="tx1"/>
          </a:solidFill>
          <a:latin typeface="+mn-lt"/>
          <a:ea typeface="+mn-ea"/>
          <a:cs typeface="+mn-cs"/>
        </a:defRPr>
      </a:lvl2pPr>
      <a:lvl3pPr marL="914459" algn="l" defTabSz="914459" rtl="0" eaLnBrk="1" latinLnBrk="0" hangingPunct="1">
        <a:defRPr kumimoji="1" sz="1800" kern="1200">
          <a:solidFill>
            <a:schemeClr val="tx1"/>
          </a:solidFill>
          <a:latin typeface="+mn-lt"/>
          <a:ea typeface="+mn-ea"/>
          <a:cs typeface="+mn-cs"/>
        </a:defRPr>
      </a:lvl3pPr>
      <a:lvl4pPr marL="1371689" algn="l" defTabSz="914459" rtl="0" eaLnBrk="1" latinLnBrk="0" hangingPunct="1">
        <a:defRPr kumimoji="1" sz="1800" kern="1200">
          <a:solidFill>
            <a:schemeClr val="tx1"/>
          </a:solidFill>
          <a:latin typeface="+mn-lt"/>
          <a:ea typeface="+mn-ea"/>
          <a:cs typeface="+mn-cs"/>
        </a:defRPr>
      </a:lvl4pPr>
      <a:lvl5pPr marL="1828918" algn="l" defTabSz="914459" rtl="0" eaLnBrk="1" latinLnBrk="0" hangingPunct="1">
        <a:defRPr kumimoji="1" sz="1800" kern="1200">
          <a:solidFill>
            <a:schemeClr val="tx1"/>
          </a:solidFill>
          <a:latin typeface="+mn-lt"/>
          <a:ea typeface="+mn-ea"/>
          <a:cs typeface="+mn-cs"/>
        </a:defRPr>
      </a:lvl5pPr>
      <a:lvl6pPr marL="2286147" algn="l" defTabSz="914459" rtl="0" eaLnBrk="1" latinLnBrk="0" hangingPunct="1">
        <a:defRPr kumimoji="1" sz="1800" kern="1200">
          <a:solidFill>
            <a:schemeClr val="tx1"/>
          </a:solidFill>
          <a:latin typeface="+mn-lt"/>
          <a:ea typeface="+mn-ea"/>
          <a:cs typeface="+mn-cs"/>
        </a:defRPr>
      </a:lvl6pPr>
      <a:lvl7pPr marL="2743376" algn="l" defTabSz="914459" rtl="0" eaLnBrk="1" latinLnBrk="0" hangingPunct="1">
        <a:defRPr kumimoji="1" sz="1800" kern="1200">
          <a:solidFill>
            <a:schemeClr val="tx1"/>
          </a:solidFill>
          <a:latin typeface="+mn-lt"/>
          <a:ea typeface="+mn-ea"/>
          <a:cs typeface="+mn-cs"/>
        </a:defRPr>
      </a:lvl7pPr>
      <a:lvl8pPr marL="3200606" algn="l" defTabSz="914459" rtl="0" eaLnBrk="1" latinLnBrk="0" hangingPunct="1">
        <a:defRPr kumimoji="1" sz="1800" kern="1200">
          <a:solidFill>
            <a:schemeClr val="tx1"/>
          </a:solidFill>
          <a:latin typeface="+mn-lt"/>
          <a:ea typeface="+mn-ea"/>
          <a:cs typeface="+mn-cs"/>
        </a:defRPr>
      </a:lvl8pPr>
      <a:lvl9pPr marL="3657836" algn="l" defTabSz="914459" rtl="0" eaLnBrk="1" latinLnBrk="0" hangingPunct="1">
        <a:defRPr kumimoji="1"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C143EC9F-1852-49BA-99B9-4537512A6A4E}"/>
              </a:ext>
            </a:extLst>
          </p:cNvPr>
          <p:cNvSpPr>
            <a:spLocks noGrp="1"/>
          </p:cNvSpPr>
          <p:nvPr>
            <p:ph type="title"/>
          </p:nvPr>
        </p:nvSpPr>
        <p:spPr>
          <a:xfrm>
            <a:off x="681040" y="365129"/>
            <a:ext cx="8542337"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CB60C9F-9885-4CD9-A41F-51E957AB176E}"/>
              </a:ext>
            </a:extLst>
          </p:cNvPr>
          <p:cNvSpPr>
            <a:spLocks noGrp="1"/>
          </p:cNvSpPr>
          <p:nvPr>
            <p:ph type="body" idx="1"/>
          </p:nvPr>
        </p:nvSpPr>
        <p:spPr>
          <a:xfrm>
            <a:off x="681040" y="1825625"/>
            <a:ext cx="8542337"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257B2DF5-3B19-41A1-AF47-88A10DFC3CD8}"/>
              </a:ext>
            </a:extLst>
          </p:cNvPr>
          <p:cNvSpPr>
            <a:spLocks noGrp="1"/>
          </p:cNvSpPr>
          <p:nvPr>
            <p:ph type="dt" sz="half" idx="2"/>
          </p:nvPr>
        </p:nvSpPr>
        <p:spPr>
          <a:xfrm>
            <a:off x="681038" y="6356354"/>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36E81A-2A83-4C64-B5D1-78004F802002}" type="datetime1">
              <a:rPr kumimoji="1" lang="ja-JP" altLang="en-US" smtClean="0"/>
              <a:t>2020/7/31</a:t>
            </a:fld>
            <a:endParaRPr kumimoji="1" lang="ja-JP" altLang="en-US"/>
          </a:p>
        </p:txBody>
      </p:sp>
      <p:sp>
        <p:nvSpPr>
          <p:cNvPr id="5" name="フッター プレースホルダー 4">
            <a:extLst>
              <a:ext uri="{FF2B5EF4-FFF2-40B4-BE49-F238E27FC236}">
                <a16:creationId xmlns:a16="http://schemas.microsoft.com/office/drawing/2014/main" id="{85D44681-5E82-4FC7-959E-C7123701FAAA}"/>
              </a:ext>
            </a:extLst>
          </p:cNvPr>
          <p:cNvSpPr>
            <a:spLocks noGrp="1"/>
          </p:cNvSpPr>
          <p:nvPr>
            <p:ph type="ftr" sz="quarter" idx="3"/>
          </p:nvPr>
        </p:nvSpPr>
        <p:spPr>
          <a:xfrm>
            <a:off x="3281365" y="6356354"/>
            <a:ext cx="3341687"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CCBF006A-0E22-4516-BD79-FE3A1EC6DF62}"/>
              </a:ext>
            </a:extLst>
          </p:cNvPr>
          <p:cNvSpPr>
            <a:spLocks noGrp="1"/>
          </p:cNvSpPr>
          <p:nvPr>
            <p:ph type="sldNum" sz="quarter" idx="4"/>
          </p:nvPr>
        </p:nvSpPr>
        <p:spPr>
          <a:xfrm>
            <a:off x="6994525" y="6356354"/>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CA776A-DD18-4F45-AED3-0F6F88F18B79}" type="slidenum">
              <a:rPr kumimoji="1" lang="ja-JP" altLang="en-US" smtClean="0"/>
              <a:t>‹#›</a:t>
            </a:fld>
            <a:endParaRPr kumimoji="1" lang="ja-JP" altLang="en-US"/>
          </a:p>
        </p:txBody>
      </p:sp>
    </p:spTree>
    <p:extLst>
      <p:ext uri="{BB962C8B-B14F-4D97-AF65-F5344CB8AC3E}">
        <p14:creationId xmlns:p14="http://schemas.microsoft.com/office/powerpoint/2010/main" val="182278100"/>
      </p:ext>
    </p:extLst>
  </p:cSld>
  <p:clrMap bg1="lt1" tx1="dk1" bg2="lt2" tx2="dk2" accent1="accent1" accent2="accent2" accent3="accent3" accent4="accent4" accent5="accent5" accent6="accent6" hlink="hlink" folHlink="folHlink"/>
  <p:sldLayoutIdLst>
    <p:sldLayoutId id="2147492105" r:id="rId1"/>
    <p:sldLayoutId id="2147492106" r:id="rId2"/>
    <p:sldLayoutId id="2147492107" r:id="rId3"/>
    <p:sldLayoutId id="2147492108" r:id="rId4"/>
    <p:sldLayoutId id="2147492109" r:id="rId5"/>
    <p:sldLayoutId id="2147492110" r:id="rId6"/>
    <p:sldLayoutId id="2147492111" r:id="rId7"/>
    <p:sldLayoutId id="2147492112" r:id="rId8"/>
    <p:sldLayoutId id="2147492113" r:id="rId9"/>
    <p:sldLayoutId id="2147492114" r:id="rId10"/>
    <p:sldLayoutId id="2147492115" r:id="rId11"/>
  </p:sldLayoutIdLst>
  <p:hf hdr="0" ftr="0" dt="0"/>
  <p:txStyles>
    <p:titleStyle>
      <a:lvl1pPr algn="l" defTabSz="914459"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15" indent="-228615" algn="l" defTabSz="914459"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44" indent="-228615" algn="l" defTabSz="914459"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74" indent="-228615" algn="l" defTabSz="914459"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303" indent="-228615" algn="l" defTabSz="914459"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532" indent="-228615" algn="l" defTabSz="914459"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762" indent="-228615" algn="l" defTabSz="914459"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992" indent="-228615" algn="l" defTabSz="914459"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221" indent="-228615" algn="l" defTabSz="914459"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450" indent="-228615" algn="l" defTabSz="914459"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59" rtl="0" eaLnBrk="1" latinLnBrk="0" hangingPunct="1">
        <a:defRPr kumimoji="1" sz="1800" kern="1200">
          <a:solidFill>
            <a:schemeClr val="tx1"/>
          </a:solidFill>
          <a:latin typeface="+mn-lt"/>
          <a:ea typeface="+mn-ea"/>
          <a:cs typeface="+mn-cs"/>
        </a:defRPr>
      </a:lvl1pPr>
      <a:lvl2pPr marL="457229" algn="l" defTabSz="914459" rtl="0" eaLnBrk="1" latinLnBrk="0" hangingPunct="1">
        <a:defRPr kumimoji="1" sz="1800" kern="1200">
          <a:solidFill>
            <a:schemeClr val="tx1"/>
          </a:solidFill>
          <a:latin typeface="+mn-lt"/>
          <a:ea typeface="+mn-ea"/>
          <a:cs typeface="+mn-cs"/>
        </a:defRPr>
      </a:lvl2pPr>
      <a:lvl3pPr marL="914459" algn="l" defTabSz="914459" rtl="0" eaLnBrk="1" latinLnBrk="0" hangingPunct="1">
        <a:defRPr kumimoji="1" sz="1800" kern="1200">
          <a:solidFill>
            <a:schemeClr val="tx1"/>
          </a:solidFill>
          <a:latin typeface="+mn-lt"/>
          <a:ea typeface="+mn-ea"/>
          <a:cs typeface="+mn-cs"/>
        </a:defRPr>
      </a:lvl3pPr>
      <a:lvl4pPr marL="1371689" algn="l" defTabSz="914459" rtl="0" eaLnBrk="1" latinLnBrk="0" hangingPunct="1">
        <a:defRPr kumimoji="1" sz="1800" kern="1200">
          <a:solidFill>
            <a:schemeClr val="tx1"/>
          </a:solidFill>
          <a:latin typeface="+mn-lt"/>
          <a:ea typeface="+mn-ea"/>
          <a:cs typeface="+mn-cs"/>
        </a:defRPr>
      </a:lvl4pPr>
      <a:lvl5pPr marL="1828918" algn="l" defTabSz="914459" rtl="0" eaLnBrk="1" latinLnBrk="0" hangingPunct="1">
        <a:defRPr kumimoji="1" sz="1800" kern="1200">
          <a:solidFill>
            <a:schemeClr val="tx1"/>
          </a:solidFill>
          <a:latin typeface="+mn-lt"/>
          <a:ea typeface="+mn-ea"/>
          <a:cs typeface="+mn-cs"/>
        </a:defRPr>
      </a:lvl5pPr>
      <a:lvl6pPr marL="2286147" algn="l" defTabSz="914459" rtl="0" eaLnBrk="1" latinLnBrk="0" hangingPunct="1">
        <a:defRPr kumimoji="1" sz="1800" kern="1200">
          <a:solidFill>
            <a:schemeClr val="tx1"/>
          </a:solidFill>
          <a:latin typeface="+mn-lt"/>
          <a:ea typeface="+mn-ea"/>
          <a:cs typeface="+mn-cs"/>
        </a:defRPr>
      </a:lvl6pPr>
      <a:lvl7pPr marL="2743376" algn="l" defTabSz="914459" rtl="0" eaLnBrk="1" latinLnBrk="0" hangingPunct="1">
        <a:defRPr kumimoji="1" sz="1800" kern="1200">
          <a:solidFill>
            <a:schemeClr val="tx1"/>
          </a:solidFill>
          <a:latin typeface="+mn-lt"/>
          <a:ea typeface="+mn-ea"/>
          <a:cs typeface="+mn-cs"/>
        </a:defRPr>
      </a:lvl7pPr>
      <a:lvl8pPr marL="3200606" algn="l" defTabSz="914459" rtl="0" eaLnBrk="1" latinLnBrk="0" hangingPunct="1">
        <a:defRPr kumimoji="1" sz="1800" kern="1200">
          <a:solidFill>
            <a:schemeClr val="tx1"/>
          </a:solidFill>
          <a:latin typeface="+mn-lt"/>
          <a:ea typeface="+mn-ea"/>
          <a:cs typeface="+mn-cs"/>
        </a:defRPr>
      </a:lvl8pPr>
      <a:lvl9pPr marL="3657836" algn="l" defTabSz="914459"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52.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3.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53.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3.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53.xml"/><Relationship Id="rId4" Type="http://schemas.openxmlformats.org/officeDocument/2006/relationships/image" Target="../media/image7.jpe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58.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5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8.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58.xml"/><Relationship Id="rId1" Type="http://schemas.openxmlformats.org/officeDocument/2006/relationships/vmlDrawing" Target="../drawings/vmlDrawing1.vml"/><Relationship Id="rId5" Type="http://schemas.openxmlformats.org/officeDocument/2006/relationships/image" Target="../media/image16.emf"/><Relationship Id="rId4" Type="http://schemas.openxmlformats.org/officeDocument/2006/relationships/package" Target="../embeddings/Microsoft_PowerPoint_____.sldx"/></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8.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53.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53.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5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3.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53.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5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568412" y="1847160"/>
            <a:ext cx="8921578" cy="1427384"/>
          </a:xfrm>
          <a:solidFill>
            <a:schemeClr val="accent1">
              <a:lumMod val="20000"/>
              <a:lumOff val="80000"/>
            </a:schemeClr>
          </a:solidFill>
          <a:ln>
            <a:solidFill>
              <a:srgbClr val="0071BC"/>
            </a:solidFill>
          </a:ln>
        </p:spPr>
        <p:txBody>
          <a:bodyPr vert="horz" lIns="91440" tIns="144000" rIns="91440" bIns="45720" rtlCol="0" anchor="ctr">
            <a:normAutofit/>
          </a:bodyPr>
          <a:lstStyle/>
          <a:p>
            <a:r>
              <a:rPr lang="ja-JP" altLang="en-US" spc="600" dirty="0">
                <a:latin typeface="+mj-ea"/>
              </a:rPr>
              <a:t>説明「学習評価について」</a:t>
            </a:r>
          </a:p>
        </p:txBody>
      </p:sp>
      <p:pic>
        <p:nvPicPr>
          <p:cNvPr id="7" name="Picture 2" descr="\\10.91.161.222\h24共同作業\企画・調査課BOX\カリキュラム支援担当BOX\研修センター_バナー_url.png">
            <a:extLst>
              <a:ext uri="{FF2B5EF4-FFF2-40B4-BE49-F238E27FC236}">
                <a16:creationId xmlns:a16="http://schemas.microsoft.com/office/drawing/2014/main" id="{8F056398-0ECB-4B60-A0FB-820736703B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9601" y="121086"/>
            <a:ext cx="2093913"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タイトル 1">
            <a:extLst>
              <a:ext uri="{FF2B5EF4-FFF2-40B4-BE49-F238E27FC236}">
                <a16:creationId xmlns:a16="http://schemas.microsoft.com/office/drawing/2014/main" id="{9036451B-DDBB-4620-9434-0113F60B1109}"/>
              </a:ext>
            </a:extLst>
          </p:cNvPr>
          <p:cNvSpPr txBox="1">
            <a:spLocks/>
          </p:cNvSpPr>
          <p:nvPr/>
        </p:nvSpPr>
        <p:spPr>
          <a:xfrm>
            <a:off x="2199503" y="511609"/>
            <a:ext cx="6339016" cy="1131840"/>
          </a:xfrm>
          <a:prstGeom prst="rect">
            <a:avLst/>
          </a:prstGeom>
          <a:solidFill>
            <a:schemeClr val="bg1"/>
          </a:solidFill>
          <a:ln>
            <a:solidFill>
              <a:schemeClr val="bg1"/>
            </a:solidFill>
          </a:ln>
        </p:spPr>
        <p:txBody>
          <a:bodyPr vert="horz" lIns="91440" tIns="45720" rIns="91440" bIns="45720" rtlCol="0" anchor="ctr">
            <a:normAutofit fontScale="92500" lnSpcReduction="1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fontAlgn="auto">
              <a:spcAft>
                <a:spcPts val="0"/>
              </a:spcAft>
            </a:pPr>
            <a:r>
              <a:rPr lang="ja-JP" altLang="en-US" sz="4000" spc="600" dirty="0">
                <a:latin typeface="+mj-ea"/>
              </a:rPr>
              <a:t>令和２年度</a:t>
            </a:r>
            <a:endParaRPr lang="en-US" altLang="ja-JP" sz="4000" spc="600" dirty="0">
              <a:latin typeface="+mj-ea"/>
            </a:endParaRPr>
          </a:p>
          <a:p>
            <a:pPr fontAlgn="auto">
              <a:spcAft>
                <a:spcPts val="0"/>
              </a:spcAft>
            </a:pPr>
            <a:r>
              <a:rPr lang="ja-JP" altLang="en-US" sz="4000" spc="600" dirty="0">
                <a:latin typeface="+mj-ea"/>
              </a:rPr>
              <a:t>外国語教育セミナー</a:t>
            </a:r>
            <a:endParaRPr lang="en-US" altLang="ja-JP" sz="4000" spc="300" dirty="0">
              <a:latin typeface="+mj-ea"/>
            </a:endParaRPr>
          </a:p>
        </p:txBody>
      </p:sp>
      <p:pic>
        <p:nvPicPr>
          <p:cNvPr id="8" name="図 7">
            <a:extLst>
              <a:ext uri="{FF2B5EF4-FFF2-40B4-BE49-F238E27FC236}">
                <a16:creationId xmlns:a16="http://schemas.microsoft.com/office/drawing/2014/main" id="{2D7432EA-CBFE-494D-93A7-9D7A591A392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7839" y="3619521"/>
            <a:ext cx="3236448" cy="2127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28011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2">
            <a:extLst>
              <a:ext uri="{FF2B5EF4-FFF2-40B4-BE49-F238E27FC236}">
                <a16:creationId xmlns:a16="http://schemas.microsoft.com/office/drawing/2014/main" id="{36F7E17D-616E-402A-9797-53EB5315CF33}"/>
              </a:ext>
            </a:extLst>
          </p:cNvPr>
          <p:cNvSpPr>
            <a:spLocks noChangeArrowheads="1"/>
          </p:cNvSpPr>
          <p:nvPr/>
        </p:nvSpPr>
        <p:spPr bwMode="auto">
          <a:xfrm>
            <a:off x="152402" y="101771"/>
            <a:ext cx="184731"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l" eaLnBrk="0" hangingPunct="0"/>
            <a:endParaRPr kumimoji="0" lang="ja-JP" altLang="ja-JP" sz="600"/>
          </a:p>
          <a:p>
            <a:pPr algn="l" eaLnBrk="0" hangingPunct="0"/>
            <a:r>
              <a:rPr kumimoji="0" lang="ja-JP" altLang="ja-JP" sz="1800">
                <a:latin typeface="Arial" panose="020B0604020202020204" pitchFamily="34" charset="0"/>
              </a:rPr>
              <a:t/>
            </a:r>
            <a:br>
              <a:rPr kumimoji="0" lang="ja-JP" altLang="ja-JP" sz="1800">
                <a:latin typeface="Arial" panose="020B0604020202020204" pitchFamily="34" charset="0"/>
              </a:rPr>
            </a:br>
            <a:endParaRPr kumimoji="0" lang="ja-JP" altLang="ja-JP" sz="1800">
              <a:latin typeface="Arial" panose="020B0604020202020204" pitchFamily="34" charset="0"/>
            </a:endParaRPr>
          </a:p>
          <a:p>
            <a:pPr algn="l" eaLnBrk="0" hangingPunct="0"/>
            <a:endParaRPr kumimoji="0" lang="ja-JP" altLang="ja-JP" sz="1800">
              <a:latin typeface="Arial" panose="020B0604020202020204" pitchFamily="34" charset="0"/>
            </a:endParaRPr>
          </a:p>
        </p:txBody>
      </p:sp>
      <p:sp>
        <p:nvSpPr>
          <p:cNvPr id="13" name="Rectangle 14">
            <a:extLst>
              <a:ext uri="{FF2B5EF4-FFF2-40B4-BE49-F238E27FC236}">
                <a16:creationId xmlns:a16="http://schemas.microsoft.com/office/drawing/2014/main" id="{4EAB5315-D98B-4C28-8B22-F6D05F2123C8}"/>
              </a:ext>
            </a:extLst>
          </p:cNvPr>
          <p:cNvSpPr>
            <a:spLocks noChangeArrowheads="1"/>
          </p:cNvSpPr>
          <p:nvPr/>
        </p:nvSpPr>
        <p:spPr bwMode="auto">
          <a:xfrm>
            <a:off x="152402" y="378770"/>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l" eaLnBrk="0" hangingPunct="0"/>
            <a:endParaRPr kumimoji="0" lang="ja-JP" altLang="ja-JP" sz="600"/>
          </a:p>
          <a:p>
            <a:pPr algn="l" eaLnBrk="0" hangingPunct="0"/>
            <a:endParaRPr kumimoji="0" lang="ja-JP" altLang="ja-JP" sz="1800">
              <a:latin typeface="Arial" panose="020B0604020202020204" pitchFamily="34" charset="0"/>
            </a:endParaRPr>
          </a:p>
        </p:txBody>
      </p:sp>
      <p:sp>
        <p:nvSpPr>
          <p:cNvPr id="8" name="Rectangle 9">
            <a:extLst>
              <a:ext uri="{FF2B5EF4-FFF2-40B4-BE49-F238E27FC236}">
                <a16:creationId xmlns:a16="http://schemas.microsoft.com/office/drawing/2014/main" id="{914E1455-8F84-4C50-A13D-7930D72ADF8E}"/>
              </a:ext>
            </a:extLst>
          </p:cNvPr>
          <p:cNvSpPr>
            <a:spLocks noChangeArrowheads="1"/>
          </p:cNvSpPr>
          <p:nvPr/>
        </p:nvSpPr>
        <p:spPr bwMode="auto">
          <a:xfrm>
            <a:off x="326780" y="516889"/>
            <a:ext cx="8628684" cy="923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indent="133359" algn="l" eaLnBrk="0" hangingPunct="0"/>
            <a:r>
              <a:rPr kumimoji="0" lang="ja-JP" altLang="en-US" sz="3601" dirty="0">
                <a:latin typeface="游明朝" panose="02020400000000000000" pitchFamily="18" charset="-128"/>
                <a:ea typeface="UD デジタル 教科書体 NK-R" panose="02020400000000000000" pitchFamily="18" charset="-128"/>
                <a:cs typeface="Times New Roman" panose="02020603050405020304" pitchFamily="18" charset="0"/>
              </a:rPr>
              <a:t>（２）　学習評価の基本構造</a:t>
            </a:r>
            <a:endParaRPr kumimoji="0" lang="ja-JP" altLang="en-US" sz="3601" dirty="0"/>
          </a:p>
          <a:p>
            <a:pPr indent="133359" algn="l" eaLnBrk="0" hangingPunct="0"/>
            <a:endParaRPr kumimoji="0" lang="ja-JP" altLang="en-US" sz="1800" dirty="0">
              <a:latin typeface="Arial" panose="020B0604020202020204" pitchFamily="34" charset="0"/>
            </a:endParaRPr>
          </a:p>
        </p:txBody>
      </p:sp>
      <p:sp>
        <p:nvSpPr>
          <p:cNvPr id="9" name="Rectangle 9">
            <a:extLst>
              <a:ext uri="{FF2B5EF4-FFF2-40B4-BE49-F238E27FC236}">
                <a16:creationId xmlns:a16="http://schemas.microsoft.com/office/drawing/2014/main" id="{6C3A9313-4A07-4ECE-A0BB-481135C48BA5}"/>
              </a:ext>
            </a:extLst>
          </p:cNvPr>
          <p:cNvSpPr>
            <a:spLocks noChangeArrowheads="1"/>
          </p:cNvSpPr>
          <p:nvPr/>
        </p:nvSpPr>
        <p:spPr bwMode="auto">
          <a:xfrm>
            <a:off x="3041886" y="1231104"/>
            <a:ext cx="5061896" cy="923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indent="133359" algn="l" eaLnBrk="0" hangingPunct="0"/>
            <a:r>
              <a:rPr kumimoji="0" lang="ja-JP" altLang="en-US" sz="3601" dirty="0"/>
              <a:t>　　（評価方法）</a:t>
            </a:r>
          </a:p>
          <a:p>
            <a:pPr indent="133359" algn="l" eaLnBrk="0" hangingPunct="0"/>
            <a:endParaRPr kumimoji="0" lang="ja-JP" altLang="en-US" sz="1800" dirty="0">
              <a:latin typeface="Arial" panose="020B0604020202020204" pitchFamily="34" charset="0"/>
            </a:endParaRPr>
          </a:p>
        </p:txBody>
      </p:sp>
      <p:sp>
        <p:nvSpPr>
          <p:cNvPr id="11" name="Rectangle 9">
            <a:extLst>
              <a:ext uri="{FF2B5EF4-FFF2-40B4-BE49-F238E27FC236}">
                <a16:creationId xmlns:a16="http://schemas.microsoft.com/office/drawing/2014/main" id="{42328380-877B-42BA-A152-A03DBF7EFDD6}"/>
              </a:ext>
            </a:extLst>
          </p:cNvPr>
          <p:cNvSpPr>
            <a:spLocks noChangeArrowheads="1"/>
          </p:cNvSpPr>
          <p:nvPr/>
        </p:nvSpPr>
        <p:spPr bwMode="auto">
          <a:xfrm>
            <a:off x="948950" y="1210184"/>
            <a:ext cx="3333408" cy="923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indent="133359" algn="l" eaLnBrk="0" hangingPunct="0"/>
            <a:r>
              <a:rPr kumimoji="0" lang="ja-JP" altLang="en-US" sz="3601" dirty="0"/>
              <a:t>「知識・技能」</a:t>
            </a:r>
          </a:p>
          <a:p>
            <a:pPr indent="133359" algn="l" eaLnBrk="0" hangingPunct="0"/>
            <a:endParaRPr kumimoji="0" lang="ja-JP" altLang="en-US" sz="1800" dirty="0">
              <a:latin typeface="Arial" panose="020B0604020202020204" pitchFamily="34" charset="0"/>
            </a:endParaRPr>
          </a:p>
        </p:txBody>
      </p:sp>
      <p:sp>
        <p:nvSpPr>
          <p:cNvPr id="14" name="Rectangle 9">
            <a:extLst>
              <a:ext uri="{FF2B5EF4-FFF2-40B4-BE49-F238E27FC236}">
                <a16:creationId xmlns:a16="http://schemas.microsoft.com/office/drawing/2014/main" id="{B4C602FD-0798-472A-866E-352B743FA0AF}"/>
              </a:ext>
            </a:extLst>
          </p:cNvPr>
          <p:cNvSpPr>
            <a:spLocks noChangeArrowheads="1"/>
          </p:cNvSpPr>
          <p:nvPr/>
        </p:nvSpPr>
        <p:spPr bwMode="auto">
          <a:xfrm>
            <a:off x="1224423" y="2026771"/>
            <a:ext cx="8139496" cy="923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indent="133359" algn="l" eaLnBrk="0" hangingPunct="0"/>
            <a:r>
              <a:rPr kumimoji="0" lang="ja-JP" altLang="en-US" sz="3601" dirty="0"/>
              <a:t>例　・　ワークシートやチャレンジクイズ</a:t>
            </a:r>
          </a:p>
          <a:p>
            <a:pPr indent="133359" algn="l" eaLnBrk="0" hangingPunct="0"/>
            <a:endParaRPr kumimoji="0" lang="ja-JP" altLang="en-US" sz="1800" dirty="0">
              <a:latin typeface="Arial" panose="020B0604020202020204" pitchFamily="34" charset="0"/>
            </a:endParaRPr>
          </a:p>
        </p:txBody>
      </p:sp>
      <p:sp>
        <p:nvSpPr>
          <p:cNvPr id="15" name="Rectangle 9">
            <a:extLst>
              <a:ext uri="{FF2B5EF4-FFF2-40B4-BE49-F238E27FC236}">
                <a16:creationId xmlns:a16="http://schemas.microsoft.com/office/drawing/2014/main" id="{D392A25A-FE2B-4D07-B0E0-A8F1A8CED26C}"/>
              </a:ext>
            </a:extLst>
          </p:cNvPr>
          <p:cNvSpPr>
            <a:spLocks noChangeArrowheads="1"/>
          </p:cNvSpPr>
          <p:nvPr/>
        </p:nvSpPr>
        <p:spPr bwMode="auto">
          <a:xfrm>
            <a:off x="4503264" y="2996119"/>
            <a:ext cx="823193" cy="923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indent="133359" algn="l" eaLnBrk="0" hangingPunct="0"/>
            <a:r>
              <a:rPr kumimoji="0" lang="ja-JP" altLang="en-US" sz="3601" dirty="0"/>
              <a:t>＋</a:t>
            </a:r>
          </a:p>
          <a:p>
            <a:pPr indent="133359" algn="l" eaLnBrk="0" hangingPunct="0"/>
            <a:endParaRPr kumimoji="0" lang="ja-JP" altLang="en-US" sz="1800" dirty="0">
              <a:latin typeface="Arial" panose="020B0604020202020204" pitchFamily="34" charset="0"/>
            </a:endParaRPr>
          </a:p>
        </p:txBody>
      </p:sp>
      <p:sp>
        <p:nvSpPr>
          <p:cNvPr id="16" name="Rectangle 9">
            <a:extLst>
              <a:ext uri="{FF2B5EF4-FFF2-40B4-BE49-F238E27FC236}">
                <a16:creationId xmlns:a16="http://schemas.microsoft.com/office/drawing/2014/main" id="{5B3D31B3-16C2-425A-A11F-29C0DAB957C7}"/>
              </a:ext>
            </a:extLst>
          </p:cNvPr>
          <p:cNvSpPr>
            <a:spLocks noChangeArrowheads="1"/>
          </p:cNvSpPr>
          <p:nvPr/>
        </p:nvSpPr>
        <p:spPr bwMode="auto">
          <a:xfrm>
            <a:off x="1964819" y="4735589"/>
            <a:ext cx="7595870" cy="923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indent="133359" algn="l" eaLnBrk="0" hangingPunct="0"/>
            <a:r>
              <a:rPr kumimoji="0" lang="ja-JP" altLang="en-US" sz="3601" dirty="0"/>
              <a:t>→　</a:t>
            </a:r>
            <a:r>
              <a:rPr kumimoji="0" lang="ja-JP" altLang="en-US" sz="3601" dirty="0">
                <a:solidFill>
                  <a:srgbClr val="FF0000"/>
                </a:solidFill>
              </a:rPr>
              <a:t>実際に知識や技能を用いる場面</a:t>
            </a:r>
          </a:p>
          <a:p>
            <a:pPr indent="133359" algn="l" eaLnBrk="0" hangingPunct="0"/>
            <a:endParaRPr kumimoji="0" lang="ja-JP" altLang="en-US" sz="1800" dirty="0">
              <a:latin typeface="Arial" panose="020B0604020202020204" pitchFamily="34" charset="0"/>
            </a:endParaRPr>
          </a:p>
        </p:txBody>
      </p:sp>
      <p:sp>
        <p:nvSpPr>
          <p:cNvPr id="17" name="Rectangle 9">
            <a:extLst>
              <a:ext uri="{FF2B5EF4-FFF2-40B4-BE49-F238E27FC236}">
                <a16:creationId xmlns:a16="http://schemas.microsoft.com/office/drawing/2014/main" id="{37DB661E-7269-452F-8987-2E902715BE0A}"/>
              </a:ext>
            </a:extLst>
          </p:cNvPr>
          <p:cNvSpPr>
            <a:spLocks noChangeArrowheads="1"/>
          </p:cNvSpPr>
          <p:nvPr/>
        </p:nvSpPr>
        <p:spPr bwMode="auto">
          <a:xfrm>
            <a:off x="1216324" y="3975932"/>
            <a:ext cx="7074565" cy="923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indent="133359" algn="l" eaLnBrk="0" hangingPunct="0"/>
            <a:r>
              <a:rPr kumimoji="0" lang="ja-JP" altLang="en-US" sz="3601" dirty="0"/>
              <a:t>例　・　やり取りやインタビュー</a:t>
            </a:r>
          </a:p>
          <a:p>
            <a:pPr indent="133359" algn="l" eaLnBrk="0" hangingPunct="0"/>
            <a:endParaRPr kumimoji="0" lang="ja-JP" altLang="en-US" sz="1800" dirty="0">
              <a:latin typeface="Arial" panose="020B0604020202020204" pitchFamily="34" charset="0"/>
            </a:endParaRPr>
          </a:p>
        </p:txBody>
      </p:sp>
      <p:sp>
        <p:nvSpPr>
          <p:cNvPr id="19" name="四角形: 角を丸くする 18">
            <a:extLst>
              <a:ext uri="{FF2B5EF4-FFF2-40B4-BE49-F238E27FC236}">
                <a16:creationId xmlns:a16="http://schemas.microsoft.com/office/drawing/2014/main" id="{C9CD2765-5412-469C-99B6-8C7B3EF4D9D9}"/>
              </a:ext>
            </a:extLst>
          </p:cNvPr>
          <p:cNvSpPr/>
          <p:nvPr/>
        </p:nvSpPr>
        <p:spPr>
          <a:xfrm>
            <a:off x="6715837" y="2882068"/>
            <a:ext cx="1575052" cy="777571"/>
          </a:xfrm>
          <a:prstGeom prst="roundRect">
            <a:avLst/>
          </a:prstGeom>
          <a:solidFill>
            <a:srgbClr val="FFFFCC"/>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rPr>
              <a:t>資料Ｐ８７</a:t>
            </a:r>
          </a:p>
        </p:txBody>
      </p:sp>
    </p:spTree>
    <p:extLst>
      <p:ext uri="{BB962C8B-B14F-4D97-AF65-F5344CB8AC3E}">
        <p14:creationId xmlns:p14="http://schemas.microsoft.com/office/powerpoint/2010/main" val="7061035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2">
            <a:extLst>
              <a:ext uri="{FF2B5EF4-FFF2-40B4-BE49-F238E27FC236}">
                <a16:creationId xmlns:a16="http://schemas.microsoft.com/office/drawing/2014/main" id="{36F7E17D-616E-402A-9797-53EB5315CF33}"/>
              </a:ext>
            </a:extLst>
          </p:cNvPr>
          <p:cNvSpPr>
            <a:spLocks noChangeArrowheads="1"/>
          </p:cNvSpPr>
          <p:nvPr/>
        </p:nvSpPr>
        <p:spPr bwMode="auto">
          <a:xfrm>
            <a:off x="152402" y="101771"/>
            <a:ext cx="184731"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l" eaLnBrk="0" hangingPunct="0"/>
            <a:endParaRPr kumimoji="0" lang="ja-JP" altLang="ja-JP" sz="600"/>
          </a:p>
          <a:p>
            <a:pPr algn="l" eaLnBrk="0" hangingPunct="0"/>
            <a:r>
              <a:rPr kumimoji="0" lang="ja-JP" altLang="ja-JP" sz="1800">
                <a:latin typeface="Arial" panose="020B0604020202020204" pitchFamily="34" charset="0"/>
              </a:rPr>
              <a:t/>
            </a:r>
            <a:br>
              <a:rPr kumimoji="0" lang="ja-JP" altLang="ja-JP" sz="1800">
                <a:latin typeface="Arial" panose="020B0604020202020204" pitchFamily="34" charset="0"/>
              </a:rPr>
            </a:br>
            <a:endParaRPr kumimoji="0" lang="ja-JP" altLang="ja-JP" sz="1800">
              <a:latin typeface="Arial" panose="020B0604020202020204" pitchFamily="34" charset="0"/>
            </a:endParaRPr>
          </a:p>
          <a:p>
            <a:pPr algn="l" eaLnBrk="0" hangingPunct="0"/>
            <a:endParaRPr kumimoji="0" lang="ja-JP" altLang="ja-JP" sz="1800">
              <a:latin typeface="Arial" panose="020B0604020202020204" pitchFamily="34" charset="0"/>
            </a:endParaRPr>
          </a:p>
        </p:txBody>
      </p:sp>
      <p:sp>
        <p:nvSpPr>
          <p:cNvPr id="13" name="Rectangle 14">
            <a:extLst>
              <a:ext uri="{FF2B5EF4-FFF2-40B4-BE49-F238E27FC236}">
                <a16:creationId xmlns:a16="http://schemas.microsoft.com/office/drawing/2014/main" id="{4EAB5315-D98B-4C28-8B22-F6D05F2123C8}"/>
              </a:ext>
            </a:extLst>
          </p:cNvPr>
          <p:cNvSpPr>
            <a:spLocks noChangeArrowheads="1"/>
          </p:cNvSpPr>
          <p:nvPr/>
        </p:nvSpPr>
        <p:spPr bwMode="auto">
          <a:xfrm>
            <a:off x="152402" y="378770"/>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l" eaLnBrk="0" hangingPunct="0"/>
            <a:endParaRPr kumimoji="0" lang="ja-JP" altLang="ja-JP" sz="600"/>
          </a:p>
          <a:p>
            <a:pPr algn="l" eaLnBrk="0" hangingPunct="0"/>
            <a:endParaRPr kumimoji="0" lang="ja-JP" altLang="ja-JP" sz="1800">
              <a:latin typeface="Arial" panose="020B0604020202020204" pitchFamily="34" charset="0"/>
            </a:endParaRPr>
          </a:p>
        </p:txBody>
      </p:sp>
      <p:sp>
        <p:nvSpPr>
          <p:cNvPr id="8" name="Rectangle 9">
            <a:extLst>
              <a:ext uri="{FF2B5EF4-FFF2-40B4-BE49-F238E27FC236}">
                <a16:creationId xmlns:a16="http://schemas.microsoft.com/office/drawing/2014/main" id="{914E1455-8F84-4C50-A13D-7930D72ADF8E}"/>
              </a:ext>
            </a:extLst>
          </p:cNvPr>
          <p:cNvSpPr>
            <a:spLocks noChangeArrowheads="1"/>
          </p:cNvSpPr>
          <p:nvPr/>
        </p:nvSpPr>
        <p:spPr bwMode="auto">
          <a:xfrm>
            <a:off x="326780" y="335571"/>
            <a:ext cx="8628684" cy="923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indent="133359" algn="l" eaLnBrk="0" hangingPunct="0"/>
            <a:r>
              <a:rPr kumimoji="0" lang="ja-JP" altLang="en-US" sz="3601" dirty="0">
                <a:latin typeface="游明朝" panose="02020400000000000000" pitchFamily="18" charset="-128"/>
                <a:ea typeface="UD デジタル 教科書体 NK-R" panose="02020400000000000000" pitchFamily="18" charset="-128"/>
                <a:cs typeface="Times New Roman" panose="02020603050405020304" pitchFamily="18" charset="0"/>
              </a:rPr>
              <a:t>（２）　学習評価の基本構造</a:t>
            </a:r>
            <a:endParaRPr kumimoji="0" lang="ja-JP" altLang="en-US" sz="3601" dirty="0"/>
          </a:p>
          <a:p>
            <a:pPr indent="133359" algn="l" eaLnBrk="0" hangingPunct="0"/>
            <a:endParaRPr kumimoji="0" lang="ja-JP" altLang="en-US" sz="1800" dirty="0">
              <a:latin typeface="Arial" panose="020B0604020202020204" pitchFamily="34" charset="0"/>
            </a:endParaRPr>
          </a:p>
        </p:txBody>
      </p:sp>
      <p:sp>
        <p:nvSpPr>
          <p:cNvPr id="9" name="Rectangle 9">
            <a:extLst>
              <a:ext uri="{FF2B5EF4-FFF2-40B4-BE49-F238E27FC236}">
                <a16:creationId xmlns:a16="http://schemas.microsoft.com/office/drawing/2014/main" id="{6C3A9313-4A07-4ECE-A0BB-481135C48BA5}"/>
              </a:ext>
            </a:extLst>
          </p:cNvPr>
          <p:cNvSpPr>
            <a:spLocks noChangeArrowheads="1"/>
          </p:cNvSpPr>
          <p:nvPr/>
        </p:nvSpPr>
        <p:spPr bwMode="auto">
          <a:xfrm>
            <a:off x="971083" y="917722"/>
            <a:ext cx="6271871" cy="923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indent="133359" algn="l" eaLnBrk="0" hangingPunct="0"/>
            <a:r>
              <a:rPr kumimoji="0" lang="ja-JP" altLang="en-US" sz="3601" dirty="0"/>
              <a:t>　「思考・判断・表現」の評価</a:t>
            </a:r>
          </a:p>
          <a:p>
            <a:pPr indent="133359" algn="l" eaLnBrk="0" hangingPunct="0"/>
            <a:endParaRPr kumimoji="0" lang="ja-JP" altLang="en-US" sz="1800" dirty="0">
              <a:latin typeface="Arial" panose="020B0604020202020204" pitchFamily="34" charset="0"/>
            </a:endParaRPr>
          </a:p>
        </p:txBody>
      </p:sp>
      <p:sp>
        <p:nvSpPr>
          <p:cNvPr id="14" name="Rectangle 9">
            <a:extLst>
              <a:ext uri="{FF2B5EF4-FFF2-40B4-BE49-F238E27FC236}">
                <a16:creationId xmlns:a16="http://schemas.microsoft.com/office/drawing/2014/main" id="{B4C602FD-0798-472A-866E-352B743FA0AF}"/>
              </a:ext>
            </a:extLst>
          </p:cNvPr>
          <p:cNvSpPr>
            <a:spLocks noChangeArrowheads="1"/>
          </p:cNvSpPr>
          <p:nvPr/>
        </p:nvSpPr>
        <p:spPr bwMode="auto">
          <a:xfrm>
            <a:off x="1245459" y="1600431"/>
            <a:ext cx="9904412" cy="2031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indent="133359" algn="l" eaLnBrk="0" hangingPunct="0"/>
            <a:r>
              <a:rPr kumimoji="0" lang="ja-JP" altLang="en-US" sz="3601" dirty="0"/>
              <a:t>・　</a:t>
            </a:r>
            <a:r>
              <a:rPr kumimoji="0" lang="ja-JP" altLang="en-US" sz="3601" dirty="0">
                <a:solidFill>
                  <a:srgbClr val="FF0000"/>
                </a:solidFill>
              </a:rPr>
              <a:t>コミュニケーションを行う目的や場面，</a:t>
            </a:r>
            <a:endParaRPr kumimoji="0" lang="en-US" altLang="ja-JP" sz="3601" dirty="0">
              <a:solidFill>
                <a:srgbClr val="FF0000"/>
              </a:solidFill>
            </a:endParaRPr>
          </a:p>
          <a:p>
            <a:pPr indent="133359" algn="l" eaLnBrk="0" hangingPunct="0"/>
            <a:r>
              <a:rPr kumimoji="0" lang="ja-JP" altLang="en-US" sz="3601" dirty="0">
                <a:solidFill>
                  <a:srgbClr val="FF0000"/>
                </a:solidFill>
              </a:rPr>
              <a:t>　状況等に応じて</a:t>
            </a:r>
            <a:r>
              <a:rPr kumimoji="0" lang="ja-JP" altLang="en-US" sz="3601" dirty="0"/>
              <a:t>コミュニケーションがで</a:t>
            </a:r>
            <a:endParaRPr kumimoji="0" lang="en-US" altLang="ja-JP" sz="3601" dirty="0"/>
          </a:p>
          <a:p>
            <a:pPr indent="133359" algn="l" eaLnBrk="0" hangingPunct="0"/>
            <a:r>
              <a:rPr kumimoji="0" lang="ja-JP" altLang="en-US" sz="3601" dirty="0"/>
              <a:t>　きているか</a:t>
            </a:r>
          </a:p>
          <a:p>
            <a:pPr indent="133359" algn="l" eaLnBrk="0" hangingPunct="0"/>
            <a:endParaRPr kumimoji="0" lang="ja-JP" altLang="en-US" sz="1800" dirty="0">
              <a:latin typeface="Arial" panose="020B0604020202020204" pitchFamily="34" charset="0"/>
            </a:endParaRPr>
          </a:p>
        </p:txBody>
      </p:sp>
      <p:sp>
        <p:nvSpPr>
          <p:cNvPr id="17" name="Rectangle 9">
            <a:extLst>
              <a:ext uri="{FF2B5EF4-FFF2-40B4-BE49-F238E27FC236}">
                <a16:creationId xmlns:a16="http://schemas.microsoft.com/office/drawing/2014/main" id="{37DB661E-7269-452F-8987-2E902715BE0A}"/>
              </a:ext>
            </a:extLst>
          </p:cNvPr>
          <p:cNvSpPr>
            <a:spLocks noChangeArrowheads="1"/>
          </p:cNvSpPr>
          <p:nvPr/>
        </p:nvSpPr>
        <p:spPr bwMode="auto">
          <a:xfrm>
            <a:off x="1640133" y="4168005"/>
            <a:ext cx="7074565" cy="923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indent="133359" algn="l" eaLnBrk="0" hangingPunct="0"/>
            <a:endParaRPr kumimoji="0" lang="ja-JP" altLang="en-US" sz="3601" dirty="0"/>
          </a:p>
          <a:p>
            <a:pPr indent="133359" algn="l" eaLnBrk="0" hangingPunct="0"/>
            <a:endParaRPr kumimoji="0" lang="ja-JP" altLang="en-US" sz="1800" dirty="0">
              <a:latin typeface="Arial" panose="020B0604020202020204" pitchFamily="34" charset="0"/>
            </a:endParaRPr>
          </a:p>
        </p:txBody>
      </p:sp>
      <p:sp>
        <p:nvSpPr>
          <p:cNvPr id="16" name="Rectangle 9">
            <a:extLst>
              <a:ext uri="{FF2B5EF4-FFF2-40B4-BE49-F238E27FC236}">
                <a16:creationId xmlns:a16="http://schemas.microsoft.com/office/drawing/2014/main" id="{BF93E72B-406C-46A4-9A3F-03F2A0460ECD}"/>
              </a:ext>
            </a:extLst>
          </p:cNvPr>
          <p:cNvSpPr>
            <a:spLocks noChangeArrowheads="1"/>
          </p:cNvSpPr>
          <p:nvPr/>
        </p:nvSpPr>
        <p:spPr bwMode="auto">
          <a:xfrm>
            <a:off x="1245459" y="3493188"/>
            <a:ext cx="8235425" cy="3139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indent="133359" algn="l" eaLnBrk="0" hangingPunct="0"/>
            <a:r>
              <a:rPr kumimoji="0" lang="ja-JP" altLang="en-US" sz="3601" dirty="0"/>
              <a:t>・　新しい表現に出会った際に，これまで</a:t>
            </a:r>
            <a:endParaRPr kumimoji="0" lang="en-US" altLang="ja-JP" sz="3601" dirty="0"/>
          </a:p>
          <a:p>
            <a:pPr indent="133359" algn="l" eaLnBrk="0" hangingPunct="0"/>
            <a:r>
              <a:rPr kumimoji="0" lang="ja-JP" altLang="en-US" sz="3601" dirty="0"/>
              <a:t>　に学んだことをもとに</a:t>
            </a:r>
            <a:r>
              <a:rPr kumimoji="0" lang="ja-JP" altLang="en-US" sz="3601" dirty="0">
                <a:solidFill>
                  <a:srgbClr val="FF0000"/>
                </a:solidFill>
              </a:rPr>
              <a:t>推測</a:t>
            </a:r>
            <a:r>
              <a:rPr kumimoji="0" lang="ja-JP" altLang="en-US" sz="3601" dirty="0"/>
              <a:t>したり，表現</a:t>
            </a:r>
            <a:endParaRPr kumimoji="0" lang="en-US" altLang="ja-JP" sz="3601" dirty="0"/>
          </a:p>
          <a:p>
            <a:pPr indent="133359" algn="l" eaLnBrk="0" hangingPunct="0"/>
            <a:r>
              <a:rPr kumimoji="0" lang="ja-JP" altLang="en-US" sz="3601" dirty="0"/>
              <a:t>　したいことを言い表すのに，</a:t>
            </a:r>
            <a:r>
              <a:rPr kumimoji="0" lang="ja-JP" altLang="en-US" sz="3601" dirty="0">
                <a:solidFill>
                  <a:srgbClr val="FF0000"/>
                </a:solidFill>
              </a:rPr>
              <a:t>これまで学</a:t>
            </a:r>
            <a:endParaRPr kumimoji="0" lang="en-US" altLang="ja-JP" sz="3601" dirty="0">
              <a:solidFill>
                <a:srgbClr val="FF0000"/>
              </a:solidFill>
            </a:endParaRPr>
          </a:p>
          <a:p>
            <a:pPr indent="133359" algn="l" eaLnBrk="0" hangingPunct="0"/>
            <a:r>
              <a:rPr kumimoji="0" lang="ja-JP" altLang="en-US" sz="3601" dirty="0">
                <a:solidFill>
                  <a:srgbClr val="FF0000"/>
                </a:solidFill>
              </a:rPr>
              <a:t>　んだどの表現を使うか</a:t>
            </a:r>
            <a:r>
              <a:rPr kumimoji="0" lang="ja-JP" altLang="en-US" sz="3601" dirty="0"/>
              <a:t>思考したりできて</a:t>
            </a:r>
            <a:endParaRPr kumimoji="0" lang="en-US" altLang="ja-JP" sz="3601" dirty="0"/>
          </a:p>
          <a:p>
            <a:pPr indent="133359" algn="l" eaLnBrk="0" hangingPunct="0"/>
            <a:r>
              <a:rPr kumimoji="0" lang="ja-JP" altLang="en-US" sz="3601" dirty="0"/>
              <a:t>　いるか</a:t>
            </a:r>
          </a:p>
          <a:p>
            <a:pPr indent="133359" algn="l" eaLnBrk="0" hangingPunct="0"/>
            <a:endParaRPr kumimoji="0" lang="ja-JP" altLang="en-US" sz="1800" dirty="0">
              <a:latin typeface="Arial" panose="020B0604020202020204" pitchFamily="34" charset="0"/>
            </a:endParaRPr>
          </a:p>
        </p:txBody>
      </p:sp>
    </p:spTree>
    <p:extLst>
      <p:ext uri="{BB962C8B-B14F-4D97-AF65-F5344CB8AC3E}">
        <p14:creationId xmlns:p14="http://schemas.microsoft.com/office/powerpoint/2010/main" val="19728270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2">
            <a:extLst>
              <a:ext uri="{FF2B5EF4-FFF2-40B4-BE49-F238E27FC236}">
                <a16:creationId xmlns:a16="http://schemas.microsoft.com/office/drawing/2014/main" id="{36F7E17D-616E-402A-9797-53EB5315CF33}"/>
              </a:ext>
            </a:extLst>
          </p:cNvPr>
          <p:cNvSpPr>
            <a:spLocks noChangeArrowheads="1"/>
          </p:cNvSpPr>
          <p:nvPr/>
        </p:nvSpPr>
        <p:spPr bwMode="auto">
          <a:xfrm>
            <a:off x="152402" y="101771"/>
            <a:ext cx="184731"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l" eaLnBrk="0" hangingPunct="0"/>
            <a:endParaRPr kumimoji="0" lang="ja-JP" altLang="ja-JP" sz="600"/>
          </a:p>
          <a:p>
            <a:pPr algn="l" eaLnBrk="0" hangingPunct="0"/>
            <a:r>
              <a:rPr kumimoji="0" lang="ja-JP" altLang="ja-JP" sz="1800">
                <a:latin typeface="Arial" panose="020B0604020202020204" pitchFamily="34" charset="0"/>
              </a:rPr>
              <a:t/>
            </a:r>
            <a:br>
              <a:rPr kumimoji="0" lang="ja-JP" altLang="ja-JP" sz="1800">
                <a:latin typeface="Arial" panose="020B0604020202020204" pitchFamily="34" charset="0"/>
              </a:rPr>
            </a:br>
            <a:endParaRPr kumimoji="0" lang="ja-JP" altLang="ja-JP" sz="1800">
              <a:latin typeface="Arial" panose="020B0604020202020204" pitchFamily="34" charset="0"/>
            </a:endParaRPr>
          </a:p>
          <a:p>
            <a:pPr algn="l" eaLnBrk="0" hangingPunct="0"/>
            <a:endParaRPr kumimoji="0" lang="ja-JP" altLang="ja-JP" sz="1800">
              <a:latin typeface="Arial" panose="020B0604020202020204" pitchFamily="34" charset="0"/>
            </a:endParaRPr>
          </a:p>
        </p:txBody>
      </p:sp>
      <p:sp>
        <p:nvSpPr>
          <p:cNvPr id="13" name="Rectangle 14">
            <a:extLst>
              <a:ext uri="{FF2B5EF4-FFF2-40B4-BE49-F238E27FC236}">
                <a16:creationId xmlns:a16="http://schemas.microsoft.com/office/drawing/2014/main" id="{4EAB5315-D98B-4C28-8B22-F6D05F2123C8}"/>
              </a:ext>
            </a:extLst>
          </p:cNvPr>
          <p:cNvSpPr>
            <a:spLocks noChangeArrowheads="1"/>
          </p:cNvSpPr>
          <p:nvPr/>
        </p:nvSpPr>
        <p:spPr bwMode="auto">
          <a:xfrm>
            <a:off x="152402" y="378770"/>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l" eaLnBrk="0" hangingPunct="0"/>
            <a:endParaRPr kumimoji="0" lang="ja-JP" altLang="ja-JP" sz="600"/>
          </a:p>
          <a:p>
            <a:pPr algn="l" eaLnBrk="0" hangingPunct="0"/>
            <a:endParaRPr kumimoji="0" lang="ja-JP" altLang="ja-JP" sz="1800">
              <a:latin typeface="Arial" panose="020B0604020202020204" pitchFamily="34" charset="0"/>
            </a:endParaRPr>
          </a:p>
        </p:txBody>
      </p:sp>
      <p:sp>
        <p:nvSpPr>
          <p:cNvPr id="8" name="Rectangle 9">
            <a:extLst>
              <a:ext uri="{FF2B5EF4-FFF2-40B4-BE49-F238E27FC236}">
                <a16:creationId xmlns:a16="http://schemas.microsoft.com/office/drawing/2014/main" id="{914E1455-8F84-4C50-A13D-7930D72ADF8E}"/>
              </a:ext>
            </a:extLst>
          </p:cNvPr>
          <p:cNvSpPr>
            <a:spLocks noChangeArrowheads="1"/>
          </p:cNvSpPr>
          <p:nvPr/>
        </p:nvSpPr>
        <p:spPr bwMode="auto">
          <a:xfrm>
            <a:off x="326780" y="516889"/>
            <a:ext cx="8628684" cy="923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indent="133359" algn="l" eaLnBrk="0" hangingPunct="0"/>
            <a:r>
              <a:rPr kumimoji="0" lang="ja-JP" altLang="en-US" sz="3601" dirty="0">
                <a:latin typeface="游明朝" panose="02020400000000000000" pitchFamily="18" charset="-128"/>
                <a:ea typeface="UD デジタル 教科書体 NK-R" panose="02020400000000000000" pitchFamily="18" charset="-128"/>
                <a:cs typeface="Times New Roman" panose="02020603050405020304" pitchFamily="18" charset="0"/>
              </a:rPr>
              <a:t>（２）　学習評価の基本構造</a:t>
            </a:r>
            <a:endParaRPr kumimoji="0" lang="ja-JP" altLang="en-US" sz="3601" dirty="0"/>
          </a:p>
          <a:p>
            <a:pPr indent="133359" algn="l" eaLnBrk="0" hangingPunct="0"/>
            <a:endParaRPr kumimoji="0" lang="ja-JP" altLang="en-US" sz="1800" dirty="0">
              <a:latin typeface="Arial" panose="020B0604020202020204" pitchFamily="34" charset="0"/>
            </a:endParaRPr>
          </a:p>
        </p:txBody>
      </p:sp>
      <p:sp>
        <p:nvSpPr>
          <p:cNvPr id="9" name="Rectangle 9">
            <a:extLst>
              <a:ext uri="{FF2B5EF4-FFF2-40B4-BE49-F238E27FC236}">
                <a16:creationId xmlns:a16="http://schemas.microsoft.com/office/drawing/2014/main" id="{6C3A9313-4A07-4ECE-A0BB-481135C48BA5}"/>
              </a:ext>
            </a:extLst>
          </p:cNvPr>
          <p:cNvSpPr>
            <a:spLocks noChangeArrowheads="1"/>
          </p:cNvSpPr>
          <p:nvPr/>
        </p:nvSpPr>
        <p:spPr bwMode="auto">
          <a:xfrm>
            <a:off x="4765027" y="1688161"/>
            <a:ext cx="5061896" cy="923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indent="133359" algn="l" eaLnBrk="0" hangingPunct="0"/>
            <a:r>
              <a:rPr kumimoji="0" lang="ja-JP" altLang="en-US" sz="3601" dirty="0"/>
              <a:t>（評価方法）</a:t>
            </a:r>
          </a:p>
          <a:p>
            <a:pPr indent="133359" algn="l" eaLnBrk="0" hangingPunct="0"/>
            <a:endParaRPr kumimoji="0" lang="ja-JP" altLang="en-US" sz="1800" dirty="0">
              <a:latin typeface="Arial" panose="020B0604020202020204" pitchFamily="34" charset="0"/>
            </a:endParaRPr>
          </a:p>
        </p:txBody>
      </p:sp>
      <p:sp>
        <p:nvSpPr>
          <p:cNvPr id="11" name="Rectangle 9">
            <a:extLst>
              <a:ext uri="{FF2B5EF4-FFF2-40B4-BE49-F238E27FC236}">
                <a16:creationId xmlns:a16="http://schemas.microsoft.com/office/drawing/2014/main" id="{42328380-877B-42BA-A152-A03DBF7EFDD6}"/>
              </a:ext>
            </a:extLst>
          </p:cNvPr>
          <p:cNvSpPr>
            <a:spLocks noChangeArrowheads="1"/>
          </p:cNvSpPr>
          <p:nvPr/>
        </p:nvSpPr>
        <p:spPr bwMode="auto">
          <a:xfrm>
            <a:off x="950581" y="1676731"/>
            <a:ext cx="4287933" cy="646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indent="133359" algn="l" eaLnBrk="0" hangingPunct="0"/>
            <a:r>
              <a:rPr kumimoji="0" lang="ja-JP" altLang="en-US" sz="3601" dirty="0"/>
              <a:t>「思考・判断・表現」</a:t>
            </a:r>
          </a:p>
        </p:txBody>
      </p:sp>
      <p:sp>
        <p:nvSpPr>
          <p:cNvPr id="17" name="Rectangle 9">
            <a:extLst>
              <a:ext uri="{FF2B5EF4-FFF2-40B4-BE49-F238E27FC236}">
                <a16:creationId xmlns:a16="http://schemas.microsoft.com/office/drawing/2014/main" id="{37DB661E-7269-452F-8987-2E902715BE0A}"/>
              </a:ext>
            </a:extLst>
          </p:cNvPr>
          <p:cNvSpPr>
            <a:spLocks noChangeArrowheads="1"/>
          </p:cNvSpPr>
          <p:nvPr/>
        </p:nvSpPr>
        <p:spPr bwMode="auto">
          <a:xfrm>
            <a:off x="1406733" y="2893937"/>
            <a:ext cx="7288088" cy="25858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indent="133359" algn="l" eaLnBrk="0" hangingPunct="0"/>
            <a:r>
              <a:rPr kumimoji="0" lang="ja-JP" altLang="en-US" sz="3601" dirty="0"/>
              <a:t>例   ・　チャレンジクイズ</a:t>
            </a:r>
            <a:endParaRPr kumimoji="0" lang="en-US" altLang="ja-JP" sz="3601" dirty="0"/>
          </a:p>
          <a:p>
            <a:pPr indent="133359" algn="l" eaLnBrk="0" hangingPunct="0"/>
            <a:r>
              <a:rPr kumimoji="0" lang="ja-JP" altLang="en-US" sz="3601" dirty="0"/>
              <a:t>　　  ・  ペアやグループでの話合い</a:t>
            </a:r>
            <a:endParaRPr kumimoji="0" lang="en-US" altLang="ja-JP" sz="3601" dirty="0"/>
          </a:p>
          <a:p>
            <a:pPr indent="133359" algn="l" eaLnBrk="0" hangingPunct="0"/>
            <a:r>
              <a:rPr kumimoji="0" lang="en-US" altLang="ja-JP" sz="3601" dirty="0"/>
              <a:t>       </a:t>
            </a:r>
            <a:r>
              <a:rPr kumimoji="0" lang="ja-JP" altLang="en-US" sz="3601" dirty="0"/>
              <a:t>・  パフォーマンス評価</a:t>
            </a:r>
            <a:endParaRPr kumimoji="0" lang="en-US" altLang="ja-JP" sz="3601" dirty="0"/>
          </a:p>
          <a:p>
            <a:pPr indent="133359" algn="l" eaLnBrk="0" hangingPunct="0"/>
            <a:r>
              <a:rPr kumimoji="0" lang="en-US" altLang="ja-JP" sz="3601" dirty="0"/>
              <a:t>       </a:t>
            </a:r>
            <a:r>
              <a:rPr kumimoji="0" lang="ja-JP" altLang="en-US" sz="3601" dirty="0"/>
              <a:t>・  作品の制作など</a:t>
            </a:r>
          </a:p>
          <a:p>
            <a:pPr indent="133359" algn="l" eaLnBrk="0" hangingPunct="0"/>
            <a:endParaRPr kumimoji="0" lang="ja-JP" altLang="en-US" sz="1800" dirty="0">
              <a:latin typeface="Arial" panose="020B0604020202020204" pitchFamily="34" charset="0"/>
            </a:endParaRPr>
          </a:p>
        </p:txBody>
      </p:sp>
    </p:spTree>
    <p:extLst>
      <p:ext uri="{BB962C8B-B14F-4D97-AF65-F5344CB8AC3E}">
        <p14:creationId xmlns:p14="http://schemas.microsoft.com/office/powerpoint/2010/main" val="6835952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2">
            <a:extLst>
              <a:ext uri="{FF2B5EF4-FFF2-40B4-BE49-F238E27FC236}">
                <a16:creationId xmlns:a16="http://schemas.microsoft.com/office/drawing/2014/main" id="{36F7E17D-616E-402A-9797-53EB5315CF33}"/>
              </a:ext>
            </a:extLst>
          </p:cNvPr>
          <p:cNvSpPr>
            <a:spLocks noChangeArrowheads="1"/>
          </p:cNvSpPr>
          <p:nvPr/>
        </p:nvSpPr>
        <p:spPr bwMode="auto">
          <a:xfrm>
            <a:off x="152402" y="101771"/>
            <a:ext cx="184731"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l" eaLnBrk="0" hangingPunct="0"/>
            <a:endParaRPr kumimoji="0" lang="ja-JP" altLang="ja-JP" sz="600"/>
          </a:p>
          <a:p>
            <a:pPr algn="l" eaLnBrk="0" hangingPunct="0"/>
            <a:r>
              <a:rPr kumimoji="0" lang="ja-JP" altLang="ja-JP" sz="1800">
                <a:latin typeface="Arial" panose="020B0604020202020204" pitchFamily="34" charset="0"/>
              </a:rPr>
              <a:t/>
            </a:r>
            <a:br>
              <a:rPr kumimoji="0" lang="ja-JP" altLang="ja-JP" sz="1800">
                <a:latin typeface="Arial" panose="020B0604020202020204" pitchFamily="34" charset="0"/>
              </a:rPr>
            </a:br>
            <a:endParaRPr kumimoji="0" lang="ja-JP" altLang="ja-JP" sz="1800">
              <a:latin typeface="Arial" panose="020B0604020202020204" pitchFamily="34" charset="0"/>
            </a:endParaRPr>
          </a:p>
          <a:p>
            <a:pPr algn="l" eaLnBrk="0" hangingPunct="0"/>
            <a:endParaRPr kumimoji="0" lang="ja-JP" altLang="ja-JP" sz="1800">
              <a:latin typeface="Arial" panose="020B0604020202020204" pitchFamily="34" charset="0"/>
            </a:endParaRPr>
          </a:p>
        </p:txBody>
      </p:sp>
      <p:sp>
        <p:nvSpPr>
          <p:cNvPr id="13" name="Rectangle 14">
            <a:extLst>
              <a:ext uri="{FF2B5EF4-FFF2-40B4-BE49-F238E27FC236}">
                <a16:creationId xmlns:a16="http://schemas.microsoft.com/office/drawing/2014/main" id="{4EAB5315-D98B-4C28-8B22-F6D05F2123C8}"/>
              </a:ext>
            </a:extLst>
          </p:cNvPr>
          <p:cNvSpPr>
            <a:spLocks noChangeArrowheads="1"/>
          </p:cNvSpPr>
          <p:nvPr/>
        </p:nvSpPr>
        <p:spPr bwMode="auto">
          <a:xfrm>
            <a:off x="152402" y="378770"/>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l" eaLnBrk="0" hangingPunct="0"/>
            <a:endParaRPr kumimoji="0" lang="ja-JP" altLang="ja-JP" sz="600"/>
          </a:p>
          <a:p>
            <a:pPr algn="l" eaLnBrk="0" hangingPunct="0"/>
            <a:endParaRPr kumimoji="0" lang="ja-JP" altLang="ja-JP" sz="1800">
              <a:latin typeface="Arial" panose="020B0604020202020204" pitchFamily="34" charset="0"/>
            </a:endParaRPr>
          </a:p>
        </p:txBody>
      </p:sp>
      <p:sp>
        <p:nvSpPr>
          <p:cNvPr id="8" name="Rectangle 9">
            <a:extLst>
              <a:ext uri="{FF2B5EF4-FFF2-40B4-BE49-F238E27FC236}">
                <a16:creationId xmlns:a16="http://schemas.microsoft.com/office/drawing/2014/main" id="{914E1455-8F84-4C50-A13D-7930D72ADF8E}"/>
              </a:ext>
            </a:extLst>
          </p:cNvPr>
          <p:cNvSpPr>
            <a:spLocks noChangeArrowheads="1"/>
          </p:cNvSpPr>
          <p:nvPr/>
        </p:nvSpPr>
        <p:spPr bwMode="auto">
          <a:xfrm>
            <a:off x="487854" y="119712"/>
            <a:ext cx="8628684" cy="923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indent="133359" algn="l" eaLnBrk="0" hangingPunct="0"/>
            <a:r>
              <a:rPr kumimoji="0" lang="ja-JP" altLang="en-US" sz="3601" dirty="0">
                <a:latin typeface="游明朝" panose="02020400000000000000" pitchFamily="18" charset="-128"/>
                <a:ea typeface="UD デジタル 教科書体 NK-R" panose="02020400000000000000" pitchFamily="18" charset="-128"/>
                <a:cs typeface="Times New Roman" panose="02020603050405020304" pitchFamily="18" charset="0"/>
              </a:rPr>
              <a:t>（２）　学習評価の基本構造</a:t>
            </a:r>
            <a:endParaRPr kumimoji="0" lang="ja-JP" altLang="en-US" sz="3601" dirty="0"/>
          </a:p>
          <a:p>
            <a:pPr indent="133359" algn="l" eaLnBrk="0" hangingPunct="0"/>
            <a:endParaRPr kumimoji="0" lang="ja-JP" altLang="en-US" sz="1800" dirty="0">
              <a:latin typeface="Arial" panose="020B0604020202020204" pitchFamily="34" charset="0"/>
            </a:endParaRPr>
          </a:p>
        </p:txBody>
      </p:sp>
      <p:sp>
        <p:nvSpPr>
          <p:cNvPr id="9" name="Rectangle 9">
            <a:extLst>
              <a:ext uri="{FF2B5EF4-FFF2-40B4-BE49-F238E27FC236}">
                <a16:creationId xmlns:a16="http://schemas.microsoft.com/office/drawing/2014/main" id="{6C3A9313-4A07-4ECE-A0BB-481135C48BA5}"/>
              </a:ext>
            </a:extLst>
          </p:cNvPr>
          <p:cNvSpPr>
            <a:spLocks noChangeArrowheads="1"/>
          </p:cNvSpPr>
          <p:nvPr/>
        </p:nvSpPr>
        <p:spPr bwMode="auto">
          <a:xfrm>
            <a:off x="787877" y="742373"/>
            <a:ext cx="9904413" cy="923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indent="133359" algn="l" eaLnBrk="0" hangingPunct="0"/>
            <a:r>
              <a:rPr kumimoji="0" lang="ja-JP" altLang="en-US" sz="3601" dirty="0"/>
              <a:t>　　「主体的に学習に取り組む態度」の評価</a:t>
            </a:r>
          </a:p>
          <a:p>
            <a:pPr indent="133359" algn="l" eaLnBrk="0" hangingPunct="0"/>
            <a:endParaRPr kumimoji="0" lang="ja-JP" altLang="en-US" sz="1800" dirty="0">
              <a:latin typeface="Arial" panose="020B0604020202020204" pitchFamily="34" charset="0"/>
            </a:endParaRPr>
          </a:p>
        </p:txBody>
      </p:sp>
      <p:sp>
        <p:nvSpPr>
          <p:cNvPr id="19" name="Rectangle 9">
            <a:extLst>
              <a:ext uri="{FF2B5EF4-FFF2-40B4-BE49-F238E27FC236}">
                <a16:creationId xmlns:a16="http://schemas.microsoft.com/office/drawing/2014/main" id="{B30B7025-BE24-4C68-B209-BA104C4CB89F}"/>
              </a:ext>
            </a:extLst>
          </p:cNvPr>
          <p:cNvSpPr>
            <a:spLocks noChangeArrowheads="1"/>
          </p:cNvSpPr>
          <p:nvPr/>
        </p:nvSpPr>
        <p:spPr bwMode="auto">
          <a:xfrm>
            <a:off x="2449181" y="1946880"/>
            <a:ext cx="6959326"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l" eaLnBrk="0" hangingPunct="0"/>
            <a:r>
              <a:rPr kumimoji="0" lang="ja-JP" altLang="en-US" sz="3200" dirty="0"/>
              <a:t>○　課題に向けて</a:t>
            </a:r>
            <a:r>
              <a:rPr kumimoji="0" lang="ja-JP" altLang="en-US" sz="3200" dirty="0">
                <a:solidFill>
                  <a:srgbClr val="FF0000"/>
                </a:solidFill>
              </a:rPr>
              <a:t>粘り強い取組</a:t>
            </a:r>
            <a:r>
              <a:rPr kumimoji="0" lang="ja-JP" altLang="en-US" sz="3200" dirty="0"/>
              <a:t>を行おう</a:t>
            </a:r>
            <a:endParaRPr kumimoji="0" lang="en-US" altLang="ja-JP" sz="3200" dirty="0"/>
          </a:p>
          <a:p>
            <a:pPr algn="l" eaLnBrk="0" hangingPunct="0"/>
            <a:r>
              <a:rPr kumimoji="0" lang="ja-JP" altLang="en-US" sz="3200" dirty="0"/>
              <a:t>　としているか</a:t>
            </a:r>
            <a:endParaRPr kumimoji="0" lang="en-US" altLang="ja-JP" sz="3200" dirty="0"/>
          </a:p>
        </p:txBody>
      </p:sp>
      <p:pic>
        <p:nvPicPr>
          <p:cNvPr id="21" name="図 20">
            <a:extLst>
              <a:ext uri="{FF2B5EF4-FFF2-40B4-BE49-F238E27FC236}">
                <a16:creationId xmlns:a16="http://schemas.microsoft.com/office/drawing/2014/main" id="{667696CC-AA7F-4474-8CEE-3561827AB185}"/>
              </a:ext>
            </a:extLst>
          </p:cNvPr>
          <p:cNvPicPr/>
          <p:nvPr/>
        </p:nvPicPr>
        <p:blipFill>
          <a:blip r:embed="rId3">
            <a:extLst>
              <a:ext uri="{28A0092B-C50C-407E-A947-70E740481C1C}">
                <a14:useLocalDpi xmlns:a14="http://schemas.microsoft.com/office/drawing/2010/main" val="0"/>
              </a:ext>
            </a:extLst>
          </a:blip>
          <a:stretch>
            <a:fillRect/>
          </a:stretch>
        </p:blipFill>
        <p:spPr>
          <a:xfrm>
            <a:off x="787877" y="1961605"/>
            <a:ext cx="1450608" cy="1078484"/>
          </a:xfrm>
          <a:prstGeom prst="rect">
            <a:avLst/>
          </a:prstGeom>
        </p:spPr>
      </p:pic>
      <p:pic>
        <p:nvPicPr>
          <p:cNvPr id="23" name="図 22">
            <a:extLst>
              <a:ext uri="{FF2B5EF4-FFF2-40B4-BE49-F238E27FC236}">
                <a16:creationId xmlns:a16="http://schemas.microsoft.com/office/drawing/2014/main" id="{80A47C8D-5FEF-4FFD-9569-2D019C6F44C5}"/>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7877" y="3870560"/>
            <a:ext cx="1450608" cy="1078484"/>
          </a:xfrm>
          <a:prstGeom prst="rect">
            <a:avLst/>
          </a:prstGeom>
          <a:noFill/>
          <a:ln>
            <a:noFill/>
          </a:ln>
        </p:spPr>
      </p:pic>
      <p:sp>
        <p:nvSpPr>
          <p:cNvPr id="24" name="Rectangle 9">
            <a:extLst>
              <a:ext uri="{FF2B5EF4-FFF2-40B4-BE49-F238E27FC236}">
                <a16:creationId xmlns:a16="http://schemas.microsoft.com/office/drawing/2014/main" id="{C47EF31E-2A82-4DF5-959B-DF630D96C04E}"/>
              </a:ext>
            </a:extLst>
          </p:cNvPr>
          <p:cNvSpPr>
            <a:spLocks noChangeArrowheads="1"/>
          </p:cNvSpPr>
          <p:nvPr/>
        </p:nvSpPr>
        <p:spPr bwMode="auto">
          <a:xfrm>
            <a:off x="2305645" y="3877097"/>
            <a:ext cx="7478071"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indent="133359" algn="l" eaLnBrk="0" hangingPunct="0"/>
            <a:r>
              <a:rPr kumimoji="0" lang="ja-JP" altLang="en-US" sz="3200" dirty="0"/>
              <a:t>○　課題に向けた粘り強い取組の中で，</a:t>
            </a:r>
            <a:endParaRPr kumimoji="0" lang="en-US" altLang="ja-JP" sz="3200" dirty="0"/>
          </a:p>
          <a:p>
            <a:pPr indent="133359" algn="l" eaLnBrk="0" hangingPunct="0"/>
            <a:r>
              <a:rPr kumimoji="0" lang="ja-JP" altLang="en-US" sz="3200" dirty="0"/>
              <a:t>　</a:t>
            </a:r>
            <a:r>
              <a:rPr kumimoji="0" lang="ja-JP" altLang="en-US" sz="3200" dirty="0">
                <a:solidFill>
                  <a:srgbClr val="FF0000"/>
                </a:solidFill>
              </a:rPr>
              <a:t>自らの学習を調整</a:t>
            </a:r>
            <a:r>
              <a:rPr kumimoji="0" lang="ja-JP" altLang="en-US" sz="3200" dirty="0"/>
              <a:t>しようとしているか</a:t>
            </a:r>
            <a:endParaRPr kumimoji="0" lang="en-US" altLang="ja-JP" sz="3200" dirty="0"/>
          </a:p>
        </p:txBody>
      </p:sp>
    </p:spTree>
    <p:extLst>
      <p:ext uri="{BB962C8B-B14F-4D97-AF65-F5344CB8AC3E}">
        <p14:creationId xmlns:p14="http://schemas.microsoft.com/office/powerpoint/2010/main" val="20387581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2">
            <a:extLst>
              <a:ext uri="{FF2B5EF4-FFF2-40B4-BE49-F238E27FC236}">
                <a16:creationId xmlns:a16="http://schemas.microsoft.com/office/drawing/2014/main" id="{36F7E17D-616E-402A-9797-53EB5315CF33}"/>
              </a:ext>
            </a:extLst>
          </p:cNvPr>
          <p:cNvSpPr>
            <a:spLocks noChangeArrowheads="1"/>
          </p:cNvSpPr>
          <p:nvPr/>
        </p:nvSpPr>
        <p:spPr bwMode="auto">
          <a:xfrm>
            <a:off x="152402" y="101771"/>
            <a:ext cx="184731"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l" eaLnBrk="0" hangingPunct="0"/>
            <a:endParaRPr kumimoji="0" lang="ja-JP" altLang="ja-JP" sz="600"/>
          </a:p>
          <a:p>
            <a:pPr algn="l" eaLnBrk="0" hangingPunct="0"/>
            <a:r>
              <a:rPr kumimoji="0" lang="ja-JP" altLang="ja-JP" sz="1800">
                <a:latin typeface="Arial" panose="020B0604020202020204" pitchFamily="34" charset="0"/>
              </a:rPr>
              <a:t/>
            </a:r>
            <a:br>
              <a:rPr kumimoji="0" lang="ja-JP" altLang="ja-JP" sz="1800">
                <a:latin typeface="Arial" panose="020B0604020202020204" pitchFamily="34" charset="0"/>
              </a:rPr>
            </a:br>
            <a:endParaRPr kumimoji="0" lang="ja-JP" altLang="ja-JP" sz="1800">
              <a:latin typeface="Arial" panose="020B0604020202020204" pitchFamily="34" charset="0"/>
            </a:endParaRPr>
          </a:p>
          <a:p>
            <a:pPr algn="l" eaLnBrk="0" hangingPunct="0"/>
            <a:endParaRPr kumimoji="0" lang="ja-JP" altLang="ja-JP" sz="1800">
              <a:latin typeface="Arial" panose="020B0604020202020204" pitchFamily="34" charset="0"/>
            </a:endParaRPr>
          </a:p>
        </p:txBody>
      </p:sp>
      <p:sp>
        <p:nvSpPr>
          <p:cNvPr id="13" name="Rectangle 14">
            <a:extLst>
              <a:ext uri="{FF2B5EF4-FFF2-40B4-BE49-F238E27FC236}">
                <a16:creationId xmlns:a16="http://schemas.microsoft.com/office/drawing/2014/main" id="{4EAB5315-D98B-4C28-8B22-F6D05F2123C8}"/>
              </a:ext>
            </a:extLst>
          </p:cNvPr>
          <p:cNvSpPr>
            <a:spLocks noChangeArrowheads="1"/>
          </p:cNvSpPr>
          <p:nvPr/>
        </p:nvSpPr>
        <p:spPr bwMode="auto">
          <a:xfrm>
            <a:off x="152402" y="210330"/>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l" eaLnBrk="0" hangingPunct="0"/>
            <a:endParaRPr kumimoji="0" lang="ja-JP" altLang="ja-JP" sz="600"/>
          </a:p>
          <a:p>
            <a:pPr algn="l" eaLnBrk="0" hangingPunct="0"/>
            <a:endParaRPr kumimoji="0" lang="ja-JP" altLang="ja-JP" sz="1800">
              <a:latin typeface="Arial" panose="020B0604020202020204" pitchFamily="34" charset="0"/>
            </a:endParaRPr>
          </a:p>
        </p:txBody>
      </p:sp>
      <p:sp>
        <p:nvSpPr>
          <p:cNvPr id="8" name="Rectangle 9">
            <a:extLst>
              <a:ext uri="{FF2B5EF4-FFF2-40B4-BE49-F238E27FC236}">
                <a16:creationId xmlns:a16="http://schemas.microsoft.com/office/drawing/2014/main" id="{914E1455-8F84-4C50-A13D-7930D72ADF8E}"/>
              </a:ext>
            </a:extLst>
          </p:cNvPr>
          <p:cNvSpPr>
            <a:spLocks noChangeArrowheads="1"/>
          </p:cNvSpPr>
          <p:nvPr/>
        </p:nvSpPr>
        <p:spPr bwMode="auto">
          <a:xfrm>
            <a:off x="326780" y="348449"/>
            <a:ext cx="8628684" cy="923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indent="133359" algn="l" eaLnBrk="0" hangingPunct="0"/>
            <a:r>
              <a:rPr kumimoji="0" lang="ja-JP" altLang="en-US" sz="3601" dirty="0">
                <a:latin typeface="游明朝" panose="02020400000000000000" pitchFamily="18" charset="-128"/>
                <a:ea typeface="UD デジタル 教科書体 NK-R" panose="02020400000000000000" pitchFamily="18" charset="-128"/>
                <a:cs typeface="Times New Roman" panose="02020603050405020304" pitchFamily="18" charset="0"/>
              </a:rPr>
              <a:t>（２）　学習評価の基本構造</a:t>
            </a:r>
            <a:endParaRPr kumimoji="0" lang="ja-JP" altLang="en-US" sz="3601" dirty="0"/>
          </a:p>
          <a:p>
            <a:pPr indent="133359" algn="l" eaLnBrk="0" hangingPunct="0"/>
            <a:endParaRPr kumimoji="0" lang="ja-JP" altLang="en-US" sz="1800" dirty="0">
              <a:latin typeface="Arial" panose="020B0604020202020204" pitchFamily="34" charset="0"/>
            </a:endParaRPr>
          </a:p>
        </p:txBody>
      </p:sp>
      <p:sp>
        <p:nvSpPr>
          <p:cNvPr id="9" name="Rectangle 9">
            <a:extLst>
              <a:ext uri="{FF2B5EF4-FFF2-40B4-BE49-F238E27FC236}">
                <a16:creationId xmlns:a16="http://schemas.microsoft.com/office/drawing/2014/main" id="{6C3A9313-4A07-4ECE-A0BB-481135C48BA5}"/>
              </a:ext>
            </a:extLst>
          </p:cNvPr>
          <p:cNvSpPr>
            <a:spLocks noChangeArrowheads="1"/>
          </p:cNvSpPr>
          <p:nvPr/>
        </p:nvSpPr>
        <p:spPr bwMode="auto">
          <a:xfrm>
            <a:off x="6906507" y="1248482"/>
            <a:ext cx="4821895" cy="923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indent="133359" algn="l" eaLnBrk="0" hangingPunct="0"/>
            <a:r>
              <a:rPr kumimoji="0" lang="ja-JP" altLang="en-US" sz="3601" dirty="0"/>
              <a:t>（評価方法）</a:t>
            </a:r>
          </a:p>
          <a:p>
            <a:pPr indent="133359" algn="l" eaLnBrk="0" hangingPunct="0"/>
            <a:endParaRPr kumimoji="0" lang="ja-JP" altLang="en-US" sz="1800" dirty="0">
              <a:latin typeface="Arial" panose="020B0604020202020204" pitchFamily="34" charset="0"/>
            </a:endParaRPr>
          </a:p>
        </p:txBody>
      </p:sp>
      <p:sp>
        <p:nvSpPr>
          <p:cNvPr id="14" name="Rectangle 9">
            <a:extLst>
              <a:ext uri="{FF2B5EF4-FFF2-40B4-BE49-F238E27FC236}">
                <a16:creationId xmlns:a16="http://schemas.microsoft.com/office/drawing/2014/main" id="{B4C602FD-0798-472A-866E-352B743FA0AF}"/>
              </a:ext>
            </a:extLst>
          </p:cNvPr>
          <p:cNvSpPr>
            <a:spLocks noChangeArrowheads="1"/>
          </p:cNvSpPr>
          <p:nvPr/>
        </p:nvSpPr>
        <p:spPr bwMode="auto">
          <a:xfrm>
            <a:off x="837257" y="3243328"/>
            <a:ext cx="9267358" cy="646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indent="133359" algn="l" eaLnBrk="0" hangingPunct="0"/>
            <a:r>
              <a:rPr kumimoji="0" lang="ja-JP" altLang="en-US" sz="3601" dirty="0"/>
              <a:t>例　 ・　授業中の発言</a:t>
            </a:r>
            <a:endParaRPr kumimoji="0" lang="en-US" altLang="ja-JP" sz="3601" dirty="0"/>
          </a:p>
        </p:txBody>
      </p:sp>
      <p:sp>
        <p:nvSpPr>
          <p:cNvPr id="17" name="Rectangle 9">
            <a:extLst>
              <a:ext uri="{FF2B5EF4-FFF2-40B4-BE49-F238E27FC236}">
                <a16:creationId xmlns:a16="http://schemas.microsoft.com/office/drawing/2014/main" id="{37DB661E-7269-452F-8987-2E902715BE0A}"/>
              </a:ext>
            </a:extLst>
          </p:cNvPr>
          <p:cNvSpPr>
            <a:spLocks noChangeArrowheads="1"/>
          </p:cNvSpPr>
          <p:nvPr/>
        </p:nvSpPr>
        <p:spPr bwMode="auto">
          <a:xfrm>
            <a:off x="1065858" y="4086706"/>
            <a:ext cx="8810156" cy="923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indent="133359" algn="l" eaLnBrk="0" hangingPunct="0"/>
            <a:r>
              <a:rPr kumimoji="0" lang="ja-JP" altLang="en-US" sz="3601" dirty="0"/>
              <a:t>　</a:t>
            </a:r>
          </a:p>
          <a:p>
            <a:pPr indent="133359" algn="l" eaLnBrk="0" hangingPunct="0"/>
            <a:endParaRPr kumimoji="0" lang="ja-JP" altLang="en-US" sz="1800" dirty="0">
              <a:latin typeface="Arial" panose="020B0604020202020204" pitchFamily="34" charset="0"/>
            </a:endParaRPr>
          </a:p>
        </p:txBody>
      </p:sp>
      <p:sp>
        <p:nvSpPr>
          <p:cNvPr id="18" name="Rectangle 9">
            <a:extLst>
              <a:ext uri="{FF2B5EF4-FFF2-40B4-BE49-F238E27FC236}">
                <a16:creationId xmlns:a16="http://schemas.microsoft.com/office/drawing/2014/main" id="{856D8C20-FBF8-4346-8E19-44F366DBA6D8}"/>
              </a:ext>
            </a:extLst>
          </p:cNvPr>
          <p:cNvSpPr>
            <a:spLocks noChangeArrowheads="1"/>
          </p:cNvSpPr>
          <p:nvPr/>
        </p:nvSpPr>
        <p:spPr bwMode="auto">
          <a:xfrm>
            <a:off x="1734674" y="4723029"/>
            <a:ext cx="7971229" cy="646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indent="133359" algn="l" eaLnBrk="0" hangingPunct="0"/>
            <a:r>
              <a:rPr kumimoji="0" lang="ja-JP" altLang="en-US" sz="3601" dirty="0"/>
              <a:t>・　児童による自己評価や相互評価等</a:t>
            </a:r>
            <a:endParaRPr kumimoji="0" lang="ja-JP" altLang="en-US" sz="1800" dirty="0">
              <a:latin typeface="Arial" panose="020B0604020202020204" pitchFamily="34" charset="0"/>
            </a:endParaRPr>
          </a:p>
        </p:txBody>
      </p:sp>
      <p:sp>
        <p:nvSpPr>
          <p:cNvPr id="15" name="Rectangle 9">
            <a:extLst>
              <a:ext uri="{FF2B5EF4-FFF2-40B4-BE49-F238E27FC236}">
                <a16:creationId xmlns:a16="http://schemas.microsoft.com/office/drawing/2014/main" id="{63E5184D-E13A-41B6-A996-10C96EAD5593}"/>
              </a:ext>
            </a:extLst>
          </p:cNvPr>
          <p:cNvSpPr>
            <a:spLocks noChangeArrowheads="1"/>
          </p:cNvSpPr>
          <p:nvPr/>
        </p:nvSpPr>
        <p:spPr bwMode="auto">
          <a:xfrm>
            <a:off x="586958" y="1234609"/>
            <a:ext cx="6762799" cy="923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indent="133359" algn="l" eaLnBrk="0" hangingPunct="0"/>
            <a:r>
              <a:rPr kumimoji="0" lang="ja-JP" altLang="en-US" sz="3601" dirty="0"/>
              <a:t>「主体的に学習に取り組む態度」</a:t>
            </a:r>
          </a:p>
          <a:p>
            <a:pPr indent="133359" algn="l" eaLnBrk="0" hangingPunct="0"/>
            <a:endParaRPr kumimoji="0" lang="ja-JP" altLang="en-US" sz="1800" dirty="0">
              <a:latin typeface="Arial" panose="020B0604020202020204" pitchFamily="34" charset="0"/>
            </a:endParaRPr>
          </a:p>
        </p:txBody>
      </p:sp>
      <p:sp>
        <p:nvSpPr>
          <p:cNvPr id="19" name="Rectangle 9">
            <a:extLst>
              <a:ext uri="{FF2B5EF4-FFF2-40B4-BE49-F238E27FC236}">
                <a16:creationId xmlns:a16="http://schemas.microsoft.com/office/drawing/2014/main" id="{9C6A20AF-6FCB-4942-A4EB-6EA64BFECF70}"/>
              </a:ext>
            </a:extLst>
          </p:cNvPr>
          <p:cNvSpPr>
            <a:spLocks noChangeArrowheads="1"/>
          </p:cNvSpPr>
          <p:nvPr/>
        </p:nvSpPr>
        <p:spPr bwMode="auto">
          <a:xfrm>
            <a:off x="1734674" y="3956131"/>
            <a:ext cx="9267358" cy="646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indent="133359" algn="l" eaLnBrk="0" hangingPunct="0"/>
            <a:r>
              <a:rPr kumimoji="0" lang="ja-JP" altLang="en-US" sz="3601" dirty="0"/>
              <a:t>・　教師による行動観察</a:t>
            </a:r>
            <a:endParaRPr kumimoji="0" lang="ja-JP" altLang="en-US" sz="1800" dirty="0">
              <a:latin typeface="Arial" panose="020B0604020202020204" pitchFamily="34" charset="0"/>
            </a:endParaRPr>
          </a:p>
        </p:txBody>
      </p:sp>
      <p:sp>
        <p:nvSpPr>
          <p:cNvPr id="16" name="Rectangle 9">
            <a:extLst>
              <a:ext uri="{FF2B5EF4-FFF2-40B4-BE49-F238E27FC236}">
                <a16:creationId xmlns:a16="http://schemas.microsoft.com/office/drawing/2014/main" id="{EC86279C-79A1-49F4-B472-1E73F6023C58}"/>
              </a:ext>
            </a:extLst>
          </p:cNvPr>
          <p:cNvSpPr>
            <a:spLocks noChangeArrowheads="1"/>
          </p:cNvSpPr>
          <p:nvPr/>
        </p:nvSpPr>
        <p:spPr bwMode="auto">
          <a:xfrm>
            <a:off x="846895" y="2526613"/>
            <a:ext cx="4821895" cy="646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indent="133359" algn="l" eaLnBrk="0" hangingPunct="0"/>
            <a:r>
              <a:rPr kumimoji="0" lang="en-US" altLang="ja-JP" sz="3601" dirty="0"/>
              <a:t>【</a:t>
            </a:r>
            <a:r>
              <a:rPr kumimoji="0" lang="ja-JP" altLang="en-US" sz="3601" dirty="0"/>
              <a:t>評価を考慮する材料</a:t>
            </a:r>
            <a:r>
              <a:rPr kumimoji="0" lang="en-US" altLang="ja-JP" sz="3601" dirty="0"/>
              <a:t>】</a:t>
            </a:r>
            <a:endParaRPr kumimoji="0" lang="ja-JP" altLang="en-US" sz="1800" dirty="0">
              <a:latin typeface="Arial" panose="020B0604020202020204" pitchFamily="34" charset="0"/>
            </a:endParaRPr>
          </a:p>
        </p:txBody>
      </p:sp>
    </p:spTree>
    <p:extLst>
      <p:ext uri="{BB962C8B-B14F-4D97-AF65-F5344CB8AC3E}">
        <p14:creationId xmlns:p14="http://schemas.microsoft.com/office/powerpoint/2010/main" val="22851888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204903" y="1119280"/>
            <a:ext cx="8272203" cy="1103811"/>
          </a:xfrm>
        </p:spPr>
        <p:txBody>
          <a:bodyPr>
            <a:normAutofit/>
          </a:bodyPr>
          <a:lstStyle/>
          <a:p>
            <a:pPr algn="l"/>
            <a:r>
              <a:rPr lang="ja-JP" altLang="en-US" sz="3601" b="1" dirty="0">
                <a:latin typeface="+mn-ea"/>
                <a:ea typeface="+mn-ea"/>
              </a:rPr>
              <a:t>３　内容のまとまりごとの評価規準の作成</a:t>
            </a:r>
            <a:endParaRPr lang="ja-JP" altLang="en-US" sz="3601" dirty="0">
              <a:latin typeface="+mn-ea"/>
              <a:ea typeface="+mn-ea"/>
            </a:endParaRPr>
          </a:p>
        </p:txBody>
      </p:sp>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65792" y="3095903"/>
            <a:ext cx="1744580" cy="3060853"/>
          </a:xfrm>
          <a:prstGeom prst="rect">
            <a:avLst/>
          </a:prstGeom>
        </p:spPr>
      </p:pic>
      <p:sp>
        <p:nvSpPr>
          <p:cNvPr id="5" name="四角形吹き出し 4"/>
          <p:cNvSpPr/>
          <p:nvPr/>
        </p:nvSpPr>
        <p:spPr>
          <a:xfrm>
            <a:off x="857251" y="1119280"/>
            <a:ext cx="8757014" cy="1103811"/>
          </a:xfrm>
          <a:prstGeom prst="wedgeRectCallout">
            <a:avLst>
              <a:gd name="adj1" fmla="val 26127"/>
              <a:gd name="adj2" fmla="val 18812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endParaRPr lang="ja-JP" altLang="en-US">
              <a:solidFill>
                <a:prstClr val="white"/>
              </a:solidFill>
              <a:latin typeface="Calibri"/>
              <a:ea typeface="ＭＳ Ｐゴシック" panose="020B0600070205080204" pitchFamily="50" charset="-128"/>
            </a:endParaRPr>
          </a:p>
        </p:txBody>
      </p:sp>
      <p:pic>
        <p:nvPicPr>
          <p:cNvPr id="6" name="図 5">
            <a:extLst>
              <a:ext uri="{FF2B5EF4-FFF2-40B4-BE49-F238E27FC236}">
                <a16:creationId xmlns:a16="http://schemas.microsoft.com/office/drawing/2014/main" id="{A2214D71-147F-49FA-9ED5-0068155868C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4041" y="3095903"/>
            <a:ext cx="1845125" cy="3092390"/>
          </a:xfrm>
          <a:prstGeom prst="rect">
            <a:avLst/>
          </a:prstGeom>
        </p:spPr>
      </p:pic>
    </p:spTree>
    <p:extLst>
      <p:ext uri="{BB962C8B-B14F-4D97-AF65-F5344CB8AC3E}">
        <p14:creationId xmlns:p14="http://schemas.microsoft.com/office/powerpoint/2010/main" val="30060081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1">
            <a:extLst>
              <a:ext uri="{FF2B5EF4-FFF2-40B4-BE49-F238E27FC236}">
                <a16:creationId xmlns:a16="http://schemas.microsoft.com/office/drawing/2014/main" id="{90CB0EE0-5ABB-4605-8A70-AA3C137246F5}"/>
              </a:ext>
            </a:extLst>
          </p:cNvPr>
          <p:cNvSpPr txBox="1">
            <a:spLocks noChangeArrowheads="1"/>
          </p:cNvSpPr>
          <p:nvPr/>
        </p:nvSpPr>
        <p:spPr bwMode="auto">
          <a:xfrm>
            <a:off x="405025" y="4394047"/>
            <a:ext cx="9087639" cy="2004286"/>
          </a:xfrm>
          <a:prstGeom prst="rect">
            <a:avLst/>
          </a:prstGeom>
          <a:solidFill>
            <a:schemeClr val="lt1"/>
          </a:solidFill>
          <a:ln w="38100">
            <a:solidFill>
              <a:srgbClr val="FFC000"/>
            </a:solidFill>
            <a:miter lim="800000"/>
            <a:headEnd/>
            <a:tailEnd/>
          </a:ln>
        </p:spPr>
        <p:txBody>
          <a:bodyPr wrap="square" lIns="216000" tIns="216000" rIns="216000" bIns="144000">
            <a:spAutoFit/>
          </a:bodyPr>
          <a:lstStyle>
            <a:lvl1pPr eaLnBrk="0" hangingPunct="0">
              <a:spcBef>
                <a:spcPts val="800"/>
              </a:spcBef>
              <a:buFont typeface="Arial" panose="020B0604020202020204" pitchFamily="34" charset="0"/>
              <a:defRPr kumimoji="1" sz="1600" b="1">
                <a:solidFill>
                  <a:schemeClr val="tx1"/>
                </a:solidFill>
                <a:latin typeface="Franklin Gothic Book" pitchFamily="34" charset="0"/>
                <a:ea typeface="ＭＳ Ｐゴシック" panose="020B0600070205080204" pitchFamily="50" charset="-128"/>
              </a:defRPr>
            </a:lvl1pPr>
            <a:lvl2pPr marL="742950" indent="-285750" eaLnBrk="0" hangingPunct="0">
              <a:spcBef>
                <a:spcPts val="300"/>
              </a:spcBef>
              <a:buClr>
                <a:schemeClr val="accent2"/>
              </a:buClr>
              <a:buFont typeface="Wingdings" panose="05000000000000000000" pitchFamily="2" charset="2"/>
              <a:buChar char="§"/>
              <a:defRPr kumimoji="1" sz="1600">
                <a:solidFill>
                  <a:schemeClr val="tx1"/>
                </a:solidFill>
                <a:latin typeface="Franklin Gothic Book" pitchFamily="34" charset="0"/>
                <a:ea typeface="ＭＳ Ｐゴシック" panose="020B0600070205080204" pitchFamily="50" charset="-128"/>
              </a:defRPr>
            </a:lvl2pPr>
            <a:lvl3pPr marL="1143000" indent="-228600" eaLnBrk="0" hangingPunct="0">
              <a:spcBef>
                <a:spcPts val="300"/>
              </a:spcBef>
              <a:buClr>
                <a:schemeClr val="accent2"/>
              </a:buClr>
              <a:buFont typeface="Wingdings" panose="05000000000000000000" pitchFamily="2" charset="2"/>
              <a:buChar char="§"/>
              <a:defRPr kumimoji="1" sz="1600">
                <a:solidFill>
                  <a:schemeClr val="tx1"/>
                </a:solidFill>
                <a:latin typeface="Franklin Gothic Book" pitchFamily="34" charset="0"/>
                <a:ea typeface="ＭＳ Ｐゴシック" panose="020B0600070205080204" pitchFamily="50" charset="-128"/>
              </a:defRPr>
            </a:lvl3pPr>
            <a:lvl4pPr marL="1600200" indent="-228600" eaLnBrk="0" hangingPunct="0">
              <a:spcBef>
                <a:spcPts val="300"/>
              </a:spcBef>
              <a:buClr>
                <a:schemeClr val="accent2"/>
              </a:buClr>
              <a:buFont typeface="Wingdings" panose="05000000000000000000" pitchFamily="2" charset="2"/>
              <a:buChar char="§"/>
              <a:defRPr kumimoji="1" sz="1600">
                <a:solidFill>
                  <a:schemeClr val="tx1"/>
                </a:solidFill>
                <a:latin typeface="Franklin Gothic Book" pitchFamily="34" charset="0"/>
                <a:ea typeface="ＭＳ Ｐゴシック" panose="020B0600070205080204" pitchFamily="50" charset="-128"/>
              </a:defRPr>
            </a:lvl4pPr>
            <a:lvl5pPr marL="2057400" indent="-228600" eaLnBrk="0" hangingPunct="0">
              <a:spcBef>
                <a:spcPts val="300"/>
              </a:spcBef>
              <a:buClr>
                <a:schemeClr val="accent2"/>
              </a:buClr>
              <a:buFont typeface="Wingdings" panose="05000000000000000000" pitchFamily="2" charset="2"/>
              <a:buChar char="§"/>
              <a:defRPr kumimoji="1" sz="1600">
                <a:solidFill>
                  <a:schemeClr val="tx1"/>
                </a:solidFill>
                <a:latin typeface="Franklin Gothic Book" pitchFamily="34" charset="0"/>
                <a:ea typeface="ＭＳ Ｐゴシック" panose="020B0600070205080204" pitchFamily="50" charset="-128"/>
              </a:defRPr>
            </a:lvl5pPr>
            <a:lvl6pPr marL="2514600" indent="-228600" eaLnBrk="0" fontAlgn="base" hangingPunct="0">
              <a:spcBef>
                <a:spcPts val="300"/>
              </a:spcBef>
              <a:spcAft>
                <a:spcPct val="0"/>
              </a:spcAft>
              <a:buClr>
                <a:schemeClr val="accent2"/>
              </a:buClr>
              <a:buFont typeface="Wingdings" panose="05000000000000000000" pitchFamily="2" charset="2"/>
              <a:buChar char="§"/>
              <a:defRPr kumimoji="1" sz="1600">
                <a:solidFill>
                  <a:schemeClr val="tx1"/>
                </a:solidFill>
                <a:latin typeface="Franklin Gothic Book" pitchFamily="34" charset="0"/>
                <a:ea typeface="ＭＳ Ｐゴシック" panose="020B0600070205080204" pitchFamily="50" charset="-128"/>
              </a:defRPr>
            </a:lvl6pPr>
            <a:lvl7pPr marL="2971800" indent="-228600" eaLnBrk="0" fontAlgn="base" hangingPunct="0">
              <a:spcBef>
                <a:spcPts val="300"/>
              </a:spcBef>
              <a:spcAft>
                <a:spcPct val="0"/>
              </a:spcAft>
              <a:buClr>
                <a:schemeClr val="accent2"/>
              </a:buClr>
              <a:buFont typeface="Wingdings" panose="05000000000000000000" pitchFamily="2" charset="2"/>
              <a:buChar char="§"/>
              <a:defRPr kumimoji="1" sz="1600">
                <a:solidFill>
                  <a:schemeClr val="tx1"/>
                </a:solidFill>
                <a:latin typeface="Franklin Gothic Book" pitchFamily="34" charset="0"/>
                <a:ea typeface="ＭＳ Ｐゴシック" panose="020B0600070205080204" pitchFamily="50" charset="-128"/>
              </a:defRPr>
            </a:lvl7pPr>
            <a:lvl8pPr marL="3429000" indent="-228600" eaLnBrk="0" fontAlgn="base" hangingPunct="0">
              <a:spcBef>
                <a:spcPts val="300"/>
              </a:spcBef>
              <a:spcAft>
                <a:spcPct val="0"/>
              </a:spcAft>
              <a:buClr>
                <a:schemeClr val="accent2"/>
              </a:buClr>
              <a:buFont typeface="Wingdings" panose="05000000000000000000" pitchFamily="2" charset="2"/>
              <a:buChar char="§"/>
              <a:defRPr kumimoji="1" sz="1600">
                <a:solidFill>
                  <a:schemeClr val="tx1"/>
                </a:solidFill>
                <a:latin typeface="Franklin Gothic Book" pitchFamily="34" charset="0"/>
                <a:ea typeface="ＭＳ Ｐゴシック" panose="020B0600070205080204" pitchFamily="50" charset="-128"/>
              </a:defRPr>
            </a:lvl8pPr>
            <a:lvl9pPr marL="3886200" indent="-228600" eaLnBrk="0" fontAlgn="base" hangingPunct="0">
              <a:spcBef>
                <a:spcPts val="300"/>
              </a:spcBef>
              <a:spcAft>
                <a:spcPct val="0"/>
              </a:spcAft>
              <a:buClr>
                <a:schemeClr val="accent2"/>
              </a:buClr>
              <a:buFont typeface="Wingdings" panose="05000000000000000000" pitchFamily="2" charset="2"/>
              <a:buChar char="§"/>
              <a:defRPr kumimoji="1" sz="1600">
                <a:solidFill>
                  <a:schemeClr val="tx1"/>
                </a:solidFill>
                <a:latin typeface="Franklin Gothic Book" pitchFamily="34" charset="0"/>
                <a:ea typeface="ＭＳ Ｐゴシック" panose="020B0600070205080204" pitchFamily="50" charset="-128"/>
              </a:defRPr>
            </a:lvl9pPr>
          </a:lstStyle>
          <a:p>
            <a:pPr algn="l" eaLnBrk="1" hangingPunct="1">
              <a:spcBef>
                <a:spcPct val="0"/>
              </a:spcBef>
              <a:defRPr/>
            </a:pPr>
            <a:r>
              <a:rPr lang="en-US" altLang="ja-JP" sz="462" b="0" spc="300" dirty="0">
                <a:latin typeface="メイリオ" panose="020B0604030504040204" pitchFamily="50" charset="-128"/>
                <a:ea typeface="メイリオ" panose="020B0604030504040204" pitchFamily="50" charset="-128"/>
              </a:rPr>
              <a:t> </a:t>
            </a:r>
          </a:p>
          <a:p>
            <a:pPr algn="l" eaLnBrk="1" hangingPunct="1">
              <a:spcBef>
                <a:spcPct val="0"/>
              </a:spcBef>
              <a:defRPr/>
            </a:pPr>
            <a:r>
              <a:rPr lang="ja-JP" altLang="en-US" sz="3000" b="0" spc="300" dirty="0">
                <a:latin typeface="ＭＳ ゴシック" panose="020B0609070205080204" pitchFamily="49" charset="-128"/>
                <a:ea typeface="ＭＳ ゴシック" panose="020B0609070205080204" pitchFamily="49" charset="-128"/>
              </a:rPr>
              <a:t>　　　　　</a:t>
            </a:r>
            <a:r>
              <a:rPr lang="ja-JP" altLang="en-US" sz="2400" b="0" spc="300" dirty="0">
                <a:latin typeface="ＭＳ ゴシック" panose="020B0609070205080204" pitchFamily="49" charset="-128"/>
                <a:ea typeface="ＭＳ ゴシック" panose="020B0609070205080204" pitchFamily="49" charset="-128"/>
              </a:rPr>
              <a:t>内容のまとまり（五つの領域）</a:t>
            </a:r>
            <a:endParaRPr lang="en-US" altLang="ja-JP" sz="2400" b="0" spc="300" dirty="0">
              <a:latin typeface="ＭＳ ゴシック" panose="020B0609070205080204" pitchFamily="49" charset="-128"/>
              <a:ea typeface="ＭＳ ゴシック" panose="020B0609070205080204" pitchFamily="49" charset="-128"/>
            </a:endParaRPr>
          </a:p>
          <a:p>
            <a:pPr algn="l" eaLnBrk="1" hangingPunct="1">
              <a:spcBef>
                <a:spcPct val="0"/>
              </a:spcBef>
              <a:defRPr/>
            </a:pPr>
            <a:r>
              <a:rPr lang="ja-JP" altLang="en-US" sz="2400" b="0" spc="300" dirty="0">
                <a:latin typeface="ＭＳ ゴシック" panose="020B0609070205080204" pitchFamily="49" charset="-128"/>
                <a:ea typeface="ＭＳ ゴシック" panose="020B0609070205080204" pitchFamily="49" charset="-128"/>
              </a:rPr>
              <a:t>・「聞くこと」　　　　　　　・「読むこと」　</a:t>
            </a:r>
            <a:endParaRPr lang="en-US" altLang="ja-JP" sz="2400" b="0" spc="300" dirty="0">
              <a:latin typeface="ＭＳ ゴシック" panose="020B0609070205080204" pitchFamily="49" charset="-128"/>
              <a:ea typeface="ＭＳ ゴシック" panose="020B0609070205080204" pitchFamily="49" charset="-128"/>
            </a:endParaRPr>
          </a:p>
          <a:p>
            <a:pPr algn="l" eaLnBrk="1" hangingPunct="1">
              <a:spcBef>
                <a:spcPct val="0"/>
              </a:spcBef>
              <a:defRPr/>
            </a:pPr>
            <a:r>
              <a:rPr lang="ja-JP" altLang="en-US" sz="2400" b="0" spc="300" dirty="0">
                <a:latin typeface="ＭＳ ゴシック" panose="020B0609070205080204" pitchFamily="49" charset="-128"/>
                <a:ea typeface="ＭＳ ゴシック" panose="020B0609070205080204" pitchFamily="49" charset="-128"/>
              </a:rPr>
              <a:t>・「話すこと［やり取り］」　・「話すこと［発表］」</a:t>
            </a:r>
            <a:endParaRPr lang="en-US" altLang="ja-JP" sz="2400" b="0" spc="300" dirty="0">
              <a:latin typeface="ＭＳ ゴシック" panose="020B0609070205080204" pitchFamily="49" charset="-128"/>
              <a:ea typeface="ＭＳ ゴシック" panose="020B0609070205080204" pitchFamily="49" charset="-128"/>
            </a:endParaRPr>
          </a:p>
          <a:p>
            <a:pPr lvl="0" algn="l" eaLnBrk="1" hangingPunct="1">
              <a:spcBef>
                <a:spcPct val="0"/>
              </a:spcBef>
            </a:pPr>
            <a:r>
              <a:rPr lang="ja-JP" altLang="en-US" sz="2400" b="0" spc="300" dirty="0">
                <a:latin typeface="ＭＳ ゴシック" panose="020B0609070205080204" pitchFamily="49" charset="-128"/>
                <a:ea typeface="ＭＳ ゴシック" panose="020B0609070205080204" pitchFamily="49" charset="-128"/>
              </a:rPr>
              <a:t>・「書くこと」</a:t>
            </a:r>
            <a:endParaRPr lang="en-US" altLang="ja-JP" sz="2400" b="0" spc="300" dirty="0">
              <a:latin typeface="ＭＳ ゴシック" panose="020B0609070205080204" pitchFamily="49" charset="-128"/>
              <a:ea typeface="ＭＳ ゴシック" panose="020B0609070205080204" pitchFamily="49" charset="-128"/>
            </a:endParaRPr>
          </a:p>
        </p:txBody>
      </p:sp>
      <p:pic>
        <p:nvPicPr>
          <p:cNvPr id="9" name="図 8">
            <a:extLst>
              <a:ext uri="{FF2B5EF4-FFF2-40B4-BE49-F238E27FC236}">
                <a16:creationId xmlns:a16="http://schemas.microsoft.com/office/drawing/2014/main" id="{A8002389-0464-48A2-B479-3D5F99DFADC6}"/>
              </a:ext>
            </a:extLst>
          </p:cNvPr>
          <p:cNvPicPr>
            <a:picLocks noChangeAspect="1"/>
          </p:cNvPicPr>
          <p:nvPr/>
        </p:nvPicPr>
        <p:blipFill rotWithShape="1">
          <a:blip r:embed="rId3"/>
          <a:srcRect t="7725"/>
          <a:stretch/>
        </p:blipFill>
        <p:spPr>
          <a:xfrm>
            <a:off x="2189986" y="1142908"/>
            <a:ext cx="5517716" cy="3034265"/>
          </a:xfrm>
          <a:prstGeom prst="rect">
            <a:avLst/>
          </a:prstGeom>
        </p:spPr>
      </p:pic>
      <p:sp>
        <p:nvSpPr>
          <p:cNvPr id="7" name="右矢印 4">
            <a:extLst>
              <a:ext uri="{FF2B5EF4-FFF2-40B4-BE49-F238E27FC236}">
                <a16:creationId xmlns:a16="http://schemas.microsoft.com/office/drawing/2014/main" id="{4070E099-AE91-45E2-826D-D1BA7FA33DD6}"/>
              </a:ext>
            </a:extLst>
          </p:cNvPr>
          <p:cNvSpPr/>
          <p:nvPr/>
        </p:nvSpPr>
        <p:spPr>
          <a:xfrm rot="16200000">
            <a:off x="4638988" y="3224672"/>
            <a:ext cx="626432" cy="1905004"/>
          </a:xfrm>
          <a:prstGeom prst="rightArrow">
            <a:avLst>
              <a:gd name="adj1" fmla="val 50000"/>
              <a:gd name="adj2" fmla="val 38776"/>
            </a:avLst>
          </a:prstGeom>
          <a:solidFill>
            <a:srgbClr val="FFFF00"/>
          </a:solidFill>
          <a:ln w="38100">
            <a:solidFill>
              <a:schemeClr val="tx1">
                <a:lumMod val="65000"/>
                <a:lumOff val="35000"/>
              </a:schemeClr>
            </a:solidFill>
          </a:ln>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ja-JP" altLang="en-US" sz="1350">
              <a:solidFill>
                <a:schemeClr val="tx1"/>
              </a:solidFill>
            </a:endParaRPr>
          </a:p>
        </p:txBody>
      </p:sp>
      <p:sp>
        <p:nvSpPr>
          <p:cNvPr id="11" name="タイトル 1">
            <a:extLst>
              <a:ext uri="{FF2B5EF4-FFF2-40B4-BE49-F238E27FC236}">
                <a16:creationId xmlns:a16="http://schemas.microsoft.com/office/drawing/2014/main" id="{0B1DF720-AD79-420D-9999-35C5D175550E}"/>
              </a:ext>
            </a:extLst>
          </p:cNvPr>
          <p:cNvSpPr txBox="1">
            <a:spLocks/>
          </p:cNvSpPr>
          <p:nvPr/>
        </p:nvSpPr>
        <p:spPr>
          <a:xfrm>
            <a:off x="-180104" y="248744"/>
            <a:ext cx="9862098" cy="1103811"/>
          </a:xfrm>
          <a:prstGeom prst="rect">
            <a:avLst/>
          </a:prstGeom>
        </p:spPr>
        <p:txBody>
          <a:bodyP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fontAlgn="auto">
              <a:spcAft>
                <a:spcPts val="0"/>
              </a:spcAft>
            </a:pPr>
            <a:r>
              <a:rPr lang="ja-JP" altLang="en-US" sz="3601" dirty="0">
                <a:latin typeface="ＭＳ ゴシック" panose="020B0609070205080204" pitchFamily="49" charset="-128"/>
                <a:ea typeface="ＭＳ ゴシック" panose="020B0609070205080204" pitchFamily="49" charset="-128"/>
              </a:rPr>
              <a:t>（１）　</a:t>
            </a:r>
            <a:r>
              <a:rPr lang="ja-JP" altLang="en-US" sz="3601" kern="0" dirty="0">
                <a:latin typeface="ＭＳ ゴシック" panose="020B0609070205080204" pitchFamily="49" charset="-128"/>
                <a:ea typeface="ＭＳ ゴシック" panose="020B0609070205080204" pitchFamily="49" charset="-128"/>
              </a:rPr>
              <a:t>小学校外国語科の目標（配付資料１）</a:t>
            </a:r>
            <a:endParaRPr lang="ja-JP" altLang="en-US" sz="3601" dirty="0">
              <a:latin typeface="ＭＳ ゴシック" panose="020B0609070205080204" pitchFamily="49" charset="-128"/>
              <a:ea typeface="ＭＳ ゴシック" panose="020B0609070205080204" pitchFamily="49" charset="-128"/>
            </a:endParaRPr>
          </a:p>
        </p:txBody>
      </p:sp>
      <p:sp>
        <p:nvSpPr>
          <p:cNvPr id="10" name="右矢印 4">
            <a:extLst>
              <a:ext uri="{FF2B5EF4-FFF2-40B4-BE49-F238E27FC236}">
                <a16:creationId xmlns:a16="http://schemas.microsoft.com/office/drawing/2014/main" id="{82EE986C-47F6-4264-A78F-4E10DB25793F}"/>
              </a:ext>
            </a:extLst>
          </p:cNvPr>
          <p:cNvSpPr/>
          <p:nvPr/>
        </p:nvSpPr>
        <p:spPr>
          <a:xfrm rot="16200000">
            <a:off x="4554813" y="286748"/>
            <a:ext cx="626432" cy="1905004"/>
          </a:xfrm>
          <a:prstGeom prst="rightArrow">
            <a:avLst>
              <a:gd name="adj1" fmla="val 50000"/>
              <a:gd name="adj2" fmla="val 38776"/>
            </a:avLst>
          </a:prstGeom>
          <a:solidFill>
            <a:srgbClr val="FFFF00"/>
          </a:solidFill>
          <a:ln w="38100">
            <a:solidFill>
              <a:schemeClr val="tx1">
                <a:lumMod val="65000"/>
                <a:lumOff val="35000"/>
              </a:schemeClr>
            </a:solidFill>
          </a:ln>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ja-JP" altLang="en-US" sz="1350">
              <a:solidFill>
                <a:schemeClr val="tx1"/>
              </a:solidFill>
            </a:endParaRPr>
          </a:p>
        </p:txBody>
      </p:sp>
    </p:spTree>
    <p:extLst>
      <p:ext uri="{BB962C8B-B14F-4D97-AF65-F5344CB8AC3E}">
        <p14:creationId xmlns:p14="http://schemas.microsoft.com/office/powerpoint/2010/main" val="40930603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a:extLst>
              <a:ext uri="{FF2B5EF4-FFF2-40B4-BE49-F238E27FC236}">
                <a16:creationId xmlns:a16="http://schemas.microsoft.com/office/drawing/2014/main" id="{87DB57DA-89AC-4CCB-B41F-EF4B8B22FFE7}"/>
              </a:ext>
            </a:extLst>
          </p:cNvPr>
          <p:cNvSpPr txBox="1">
            <a:spLocks/>
          </p:cNvSpPr>
          <p:nvPr/>
        </p:nvSpPr>
        <p:spPr>
          <a:xfrm>
            <a:off x="-123287" y="513587"/>
            <a:ext cx="9857596" cy="1103811"/>
          </a:xfrm>
          <a:prstGeom prst="rect">
            <a:avLst/>
          </a:prstGeom>
        </p:spPr>
        <p:txBody>
          <a:bodyPr>
            <a:normAutofit fontScale="85000" lnSpcReduction="1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fontAlgn="auto">
              <a:spcAft>
                <a:spcPts val="0"/>
              </a:spcAft>
            </a:pPr>
            <a:r>
              <a:rPr lang="ja-JP" altLang="en-US" sz="3200" dirty="0">
                <a:latin typeface="ＭＳ ゴシック" panose="020B0609070205080204" pitchFamily="49" charset="-128"/>
                <a:ea typeface="ＭＳ ゴシック" panose="020B0609070205080204" pitchFamily="49" charset="-128"/>
              </a:rPr>
              <a:t>　（２）　内容のまとまり（五つの領域）ごとの</a:t>
            </a:r>
            <a:r>
              <a:rPr lang="ja-JP" altLang="en-US" sz="3200" kern="0" dirty="0">
                <a:latin typeface="ＭＳ ゴシック" panose="020B0609070205080204" pitchFamily="49" charset="-128"/>
                <a:ea typeface="ＭＳ ゴシック" panose="020B0609070205080204" pitchFamily="49" charset="-128"/>
              </a:rPr>
              <a:t>目標</a:t>
            </a:r>
            <a:endParaRPr lang="en-US" altLang="ja-JP" sz="3200" kern="0" dirty="0">
              <a:latin typeface="ＭＳ ゴシック" panose="020B0609070205080204" pitchFamily="49" charset="-128"/>
              <a:ea typeface="ＭＳ ゴシック" panose="020B0609070205080204" pitchFamily="49" charset="-128"/>
            </a:endParaRPr>
          </a:p>
          <a:p>
            <a:pPr algn="l" fontAlgn="auto">
              <a:spcAft>
                <a:spcPts val="0"/>
              </a:spcAft>
            </a:pPr>
            <a:r>
              <a:rPr lang="ja-JP" altLang="en-US" sz="3200" dirty="0">
                <a:latin typeface="ＭＳ ゴシック" panose="020B0609070205080204" pitchFamily="49" charset="-128"/>
                <a:ea typeface="ＭＳ ゴシック" panose="020B0609070205080204" pitchFamily="49" charset="-128"/>
              </a:rPr>
              <a:t>　　　　　　　　　　　　　　　　　 　  （配付資料２）</a:t>
            </a:r>
          </a:p>
        </p:txBody>
      </p:sp>
      <p:sp>
        <p:nvSpPr>
          <p:cNvPr id="8" name="Rectangle 9">
            <a:extLst>
              <a:ext uri="{FF2B5EF4-FFF2-40B4-BE49-F238E27FC236}">
                <a16:creationId xmlns:a16="http://schemas.microsoft.com/office/drawing/2014/main" id="{97BEEB26-21CE-495A-A24C-4DAC7D1AD0C1}"/>
              </a:ext>
            </a:extLst>
          </p:cNvPr>
          <p:cNvSpPr>
            <a:spLocks noChangeArrowheads="1"/>
          </p:cNvSpPr>
          <p:nvPr/>
        </p:nvSpPr>
        <p:spPr bwMode="auto">
          <a:xfrm>
            <a:off x="4077545" y="3572292"/>
            <a:ext cx="7545251" cy="1231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indent="133359" algn="l" eaLnBrk="0" hangingPunct="0"/>
            <a:r>
              <a:rPr kumimoji="0" lang="ja-JP" altLang="en-US" sz="2800" dirty="0">
                <a:latin typeface="ＭＳ ゴシック" panose="020B0609070205080204" pitchFamily="49" charset="-128"/>
                <a:ea typeface="ＭＳ ゴシック" panose="020B0609070205080204" pitchFamily="49" charset="-128"/>
              </a:rPr>
              <a:t>・　</a:t>
            </a:r>
            <a:r>
              <a:rPr kumimoji="0" lang="en-US" altLang="ja-JP" sz="2800" dirty="0">
                <a:latin typeface="ＭＳ ゴシック" panose="020B0609070205080204" pitchFamily="49" charset="-128"/>
                <a:ea typeface="ＭＳ ゴシック" panose="020B0609070205080204" pitchFamily="49" charset="-128"/>
              </a:rPr>
              <a:t>CAN-DO</a:t>
            </a:r>
            <a:r>
              <a:rPr kumimoji="0" lang="ja-JP" altLang="en-US" sz="2800" dirty="0">
                <a:latin typeface="ＭＳ ゴシック" panose="020B0609070205080204" pitchFamily="49" charset="-128"/>
                <a:ea typeface="ＭＳ ゴシック" panose="020B0609070205080204" pitchFamily="49" charset="-128"/>
              </a:rPr>
              <a:t>リスト形式の学習</a:t>
            </a:r>
            <a:endParaRPr kumimoji="0" lang="en-US" altLang="ja-JP" sz="2800" dirty="0">
              <a:latin typeface="ＭＳ ゴシック" panose="020B0609070205080204" pitchFamily="49" charset="-128"/>
              <a:ea typeface="ＭＳ ゴシック" panose="020B0609070205080204" pitchFamily="49" charset="-128"/>
            </a:endParaRPr>
          </a:p>
          <a:p>
            <a:pPr indent="133359" algn="l" eaLnBrk="0" hangingPunct="0"/>
            <a:r>
              <a:rPr kumimoji="0" lang="en-US" altLang="ja-JP" sz="2800" dirty="0">
                <a:latin typeface="ＭＳ ゴシック" panose="020B0609070205080204" pitchFamily="49" charset="-128"/>
                <a:ea typeface="ＭＳ ゴシック" panose="020B0609070205080204" pitchFamily="49" charset="-128"/>
              </a:rPr>
              <a:t>  </a:t>
            </a:r>
            <a:r>
              <a:rPr kumimoji="0" lang="ja-JP" altLang="en-US" sz="2800" dirty="0">
                <a:latin typeface="ＭＳ ゴシック" panose="020B0609070205080204" pitchFamily="49" charset="-128"/>
                <a:ea typeface="ＭＳ ゴシック" panose="020B0609070205080204" pitchFamily="49" charset="-128"/>
              </a:rPr>
              <a:t>到達目標</a:t>
            </a:r>
          </a:p>
          <a:p>
            <a:pPr indent="133359" algn="l" eaLnBrk="0" hangingPunct="0"/>
            <a:endParaRPr kumimoji="0" lang="ja-JP" altLang="en-US" sz="1800" dirty="0">
              <a:latin typeface="ＭＳ ゴシック" panose="020B0609070205080204" pitchFamily="49" charset="-128"/>
              <a:ea typeface="ＭＳ ゴシック" panose="020B0609070205080204" pitchFamily="49" charset="-128"/>
            </a:endParaRPr>
          </a:p>
        </p:txBody>
      </p:sp>
      <p:sp>
        <p:nvSpPr>
          <p:cNvPr id="9" name="Rectangle 9">
            <a:extLst>
              <a:ext uri="{FF2B5EF4-FFF2-40B4-BE49-F238E27FC236}">
                <a16:creationId xmlns:a16="http://schemas.microsoft.com/office/drawing/2014/main" id="{0C7B3128-6FC3-4E9F-A59B-C443D0D1B6AF}"/>
              </a:ext>
            </a:extLst>
          </p:cNvPr>
          <p:cNvSpPr>
            <a:spLocks noChangeArrowheads="1"/>
          </p:cNvSpPr>
          <p:nvPr/>
        </p:nvSpPr>
        <p:spPr bwMode="auto">
          <a:xfrm>
            <a:off x="4077545" y="2315019"/>
            <a:ext cx="6556972" cy="1231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indent="133359" algn="l" eaLnBrk="0" hangingPunct="0"/>
            <a:r>
              <a:rPr kumimoji="0" lang="ja-JP" altLang="en-US" sz="2800" dirty="0">
                <a:latin typeface="ＭＳ ゴシック" panose="020B0609070205080204" pitchFamily="49" charset="-128"/>
                <a:ea typeface="ＭＳ ゴシック" panose="020B0609070205080204" pitchFamily="49" charset="-128"/>
              </a:rPr>
              <a:t>・　三つの資質・能力別に分</a:t>
            </a:r>
            <a:endParaRPr kumimoji="0" lang="en-US" altLang="ja-JP" sz="2800" dirty="0">
              <a:latin typeface="ＭＳ ゴシック" panose="020B0609070205080204" pitchFamily="49" charset="-128"/>
              <a:ea typeface="ＭＳ ゴシック" panose="020B0609070205080204" pitchFamily="49" charset="-128"/>
            </a:endParaRPr>
          </a:p>
          <a:p>
            <a:pPr indent="133359" algn="l" eaLnBrk="0" hangingPunct="0"/>
            <a:r>
              <a:rPr kumimoji="0" lang="ja-JP" altLang="en-US" sz="2800" dirty="0">
                <a:latin typeface="ＭＳ ゴシック" panose="020B0609070205080204" pitchFamily="49" charset="-128"/>
                <a:ea typeface="ＭＳ ゴシック" panose="020B0609070205080204" pitchFamily="49" charset="-128"/>
              </a:rPr>
              <a:t>　けず，能力記述文で示す</a:t>
            </a:r>
          </a:p>
          <a:p>
            <a:pPr indent="133359" algn="l" eaLnBrk="0" hangingPunct="0"/>
            <a:endParaRPr kumimoji="0" lang="ja-JP" altLang="en-US" sz="1800" dirty="0">
              <a:latin typeface="ＭＳ ゴシック" panose="020B0609070205080204" pitchFamily="49" charset="-128"/>
              <a:ea typeface="ＭＳ ゴシック" panose="020B0609070205080204" pitchFamily="49" charset="-128"/>
            </a:endParaRPr>
          </a:p>
        </p:txBody>
      </p:sp>
      <p:sp>
        <p:nvSpPr>
          <p:cNvPr id="7" name="四角形: 角を丸くする 6">
            <a:extLst>
              <a:ext uri="{FF2B5EF4-FFF2-40B4-BE49-F238E27FC236}">
                <a16:creationId xmlns:a16="http://schemas.microsoft.com/office/drawing/2014/main" id="{2D676F2C-1B4D-4D53-B69D-F82312A12799}"/>
              </a:ext>
            </a:extLst>
          </p:cNvPr>
          <p:cNvSpPr/>
          <p:nvPr/>
        </p:nvSpPr>
        <p:spPr>
          <a:xfrm>
            <a:off x="6974067" y="4173009"/>
            <a:ext cx="1575052" cy="777571"/>
          </a:xfrm>
          <a:prstGeom prst="roundRect">
            <a:avLst/>
          </a:prstGeom>
          <a:solidFill>
            <a:srgbClr val="FFFFCC"/>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rgbClr val="FF0000"/>
                </a:solidFill>
              </a:rPr>
              <a:t>資料Ｐ２９</a:t>
            </a:r>
          </a:p>
        </p:txBody>
      </p:sp>
      <p:pic>
        <p:nvPicPr>
          <p:cNvPr id="2" name="図 1">
            <a:extLst>
              <a:ext uri="{FF2B5EF4-FFF2-40B4-BE49-F238E27FC236}">
                <a16:creationId xmlns:a16="http://schemas.microsoft.com/office/drawing/2014/main" id="{5D9F1D9B-B629-4DC3-9457-E428301F4E68}"/>
              </a:ext>
            </a:extLst>
          </p:cNvPr>
          <p:cNvPicPr>
            <a:picLocks noChangeAspect="1"/>
          </p:cNvPicPr>
          <p:nvPr/>
        </p:nvPicPr>
        <p:blipFill>
          <a:blip r:embed="rId3"/>
          <a:stretch>
            <a:fillRect/>
          </a:stretch>
        </p:blipFill>
        <p:spPr>
          <a:xfrm>
            <a:off x="379109" y="1197029"/>
            <a:ext cx="3930648" cy="5400540"/>
          </a:xfrm>
          <a:prstGeom prst="rect">
            <a:avLst/>
          </a:prstGeom>
        </p:spPr>
      </p:pic>
    </p:spTree>
    <p:extLst>
      <p:ext uri="{BB962C8B-B14F-4D97-AF65-F5344CB8AC3E}">
        <p14:creationId xmlns:p14="http://schemas.microsoft.com/office/powerpoint/2010/main" val="40689188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a:extLst>
              <a:ext uri="{FF2B5EF4-FFF2-40B4-BE49-F238E27FC236}">
                <a16:creationId xmlns:a16="http://schemas.microsoft.com/office/drawing/2014/main" id="{87DB57DA-89AC-4CCB-B41F-EF4B8B22FFE7}"/>
              </a:ext>
            </a:extLst>
          </p:cNvPr>
          <p:cNvSpPr txBox="1">
            <a:spLocks/>
          </p:cNvSpPr>
          <p:nvPr/>
        </p:nvSpPr>
        <p:spPr>
          <a:xfrm>
            <a:off x="-179044" y="585977"/>
            <a:ext cx="9780244" cy="1103811"/>
          </a:xfrm>
          <a:prstGeom prst="rect">
            <a:avLst/>
          </a:prstGeom>
        </p:spPr>
        <p:txBody>
          <a:bodyPr>
            <a:normAutofit fontScale="925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fontAlgn="auto">
              <a:spcAft>
                <a:spcPts val="0"/>
              </a:spcAft>
            </a:pPr>
            <a:r>
              <a:rPr lang="ja-JP" altLang="en-US" sz="3200" dirty="0">
                <a:latin typeface="メイリオ" panose="020B0604030504040204" pitchFamily="50" charset="-128"/>
                <a:ea typeface="メイリオ" panose="020B0604030504040204" pitchFamily="50" charset="-128"/>
              </a:rPr>
              <a:t>　</a:t>
            </a:r>
            <a:r>
              <a:rPr lang="ja-JP" altLang="en-US" sz="3200" dirty="0">
                <a:latin typeface="ＭＳ ゴシック" panose="020B0609070205080204" pitchFamily="49" charset="-128"/>
                <a:ea typeface="ＭＳ ゴシック" panose="020B0609070205080204" pitchFamily="49" charset="-128"/>
              </a:rPr>
              <a:t>（３）　内容のまとまり（五つの領域）ごとの評価</a:t>
            </a:r>
            <a:endParaRPr lang="en-US" altLang="ja-JP" sz="3200" dirty="0">
              <a:latin typeface="ＭＳ ゴシック" panose="020B0609070205080204" pitchFamily="49" charset="-128"/>
              <a:ea typeface="ＭＳ ゴシック" panose="020B0609070205080204" pitchFamily="49" charset="-128"/>
            </a:endParaRPr>
          </a:p>
          <a:p>
            <a:pPr algn="l" fontAlgn="auto">
              <a:spcAft>
                <a:spcPts val="0"/>
              </a:spcAft>
            </a:pPr>
            <a:r>
              <a:rPr lang="ja-JP" altLang="en-US" sz="3200" dirty="0">
                <a:latin typeface="ＭＳ ゴシック" panose="020B0609070205080204" pitchFamily="49" charset="-128"/>
                <a:ea typeface="ＭＳ ゴシック" panose="020B0609070205080204" pitchFamily="49" charset="-128"/>
              </a:rPr>
              <a:t>　　　　規準（配付資料３）の作成及び留意事項①</a:t>
            </a:r>
          </a:p>
        </p:txBody>
      </p:sp>
      <p:graphicFrame>
        <p:nvGraphicFramePr>
          <p:cNvPr id="8" name="表 8">
            <a:extLst>
              <a:ext uri="{FF2B5EF4-FFF2-40B4-BE49-F238E27FC236}">
                <a16:creationId xmlns:a16="http://schemas.microsoft.com/office/drawing/2014/main" id="{FA192795-848C-4131-8879-B698C71FEC8D}"/>
              </a:ext>
            </a:extLst>
          </p:cNvPr>
          <p:cNvGraphicFramePr>
            <a:graphicFrameLocks noGrp="1"/>
          </p:cNvGraphicFramePr>
          <p:nvPr>
            <p:extLst>
              <p:ext uri="{D42A27DB-BD31-4B8C-83A1-F6EECF244321}">
                <p14:modId xmlns:p14="http://schemas.microsoft.com/office/powerpoint/2010/main" val="1632416460"/>
              </p:ext>
            </p:extLst>
          </p:nvPr>
        </p:nvGraphicFramePr>
        <p:xfrm>
          <a:off x="240199" y="2774133"/>
          <a:ext cx="9007973" cy="3454485"/>
        </p:xfrm>
        <a:graphic>
          <a:graphicData uri="http://schemas.openxmlformats.org/drawingml/2006/table">
            <a:tbl>
              <a:tblPr firstRow="1" bandRow="1">
                <a:tableStyleId>{5940675A-B579-460E-94D1-54222C63F5DA}</a:tableStyleId>
              </a:tblPr>
              <a:tblGrid>
                <a:gridCol w="1907140">
                  <a:extLst>
                    <a:ext uri="{9D8B030D-6E8A-4147-A177-3AD203B41FA5}">
                      <a16:colId xmlns:a16="http://schemas.microsoft.com/office/drawing/2014/main" val="1521334189"/>
                    </a:ext>
                  </a:extLst>
                </a:gridCol>
                <a:gridCol w="2299427">
                  <a:extLst>
                    <a:ext uri="{9D8B030D-6E8A-4147-A177-3AD203B41FA5}">
                      <a16:colId xmlns:a16="http://schemas.microsoft.com/office/drawing/2014/main" val="2607690170"/>
                    </a:ext>
                  </a:extLst>
                </a:gridCol>
                <a:gridCol w="2440171">
                  <a:extLst>
                    <a:ext uri="{9D8B030D-6E8A-4147-A177-3AD203B41FA5}">
                      <a16:colId xmlns:a16="http://schemas.microsoft.com/office/drawing/2014/main" val="2296101243"/>
                    </a:ext>
                  </a:extLst>
                </a:gridCol>
                <a:gridCol w="2361235">
                  <a:extLst>
                    <a:ext uri="{9D8B030D-6E8A-4147-A177-3AD203B41FA5}">
                      <a16:colId xmlns:a16="http://schemas.microsoft.com/office/drawing/2014/main" val="1960765161"/>
                    </a:ext>
                  </a:extLst>
                </a:gridCol>
              </a:tblGrid>
              <a:tr h="710466">
                <a:tc>
                  <a:txBody>
                    <a:bodyPr/>
                    <a:lstStyle/>
                    <a:p>
                      <a:endParaRPr kumimoji="1" lang="ja-JP" altLang="en-US" sz="1200" dirty="0">
                        <a:latin typeface="ＭＳ ゴシック" panose="020B0609070205080204" pitchFamily="49" charset="-128"/>
                        <a:ea typeface="ＭＳ ゴシック" panose="020B0609070205080204" pitchFamily="49" charset="-128"/>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dirty="0">
                          <a:solidFill>
                            <a:srgbClr val="0000FF"/>
                          </a:solidFill>
                          <a:latin typeface="ＭＳ ゴシック" panose="020B0609070205080204" pitchFamily="49" charset="-128"/>
                          <a:ea typeface="ＭＳ ゴシック" panose="020B0609070205080204" pitchFamily="49" charset="-128"/>
                        </a:rPr>
                        <a:t>知識・技能</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dirty="0">
                          <a:solidFill>
                            <a:srgbClr val="0000FF"/>
                          </a:solidFill>
                          <a:latin typeface="ＭＳ ゴシック" panose="020B0609070205080204" pitchFamily="49" charset="-128"/>
                          <a:ea typeface="ＭＳ ゴシック" panose="020B0609070205080204" pitchFamily="49" charset="-128"/>
                        </a:rPr>
                        <a:t>思考・判断・表現</a:t>
                      </a:r>
                    </a:p>
                  </a:txBody>
                  <a:tcPr anchor="ctr"/>
                </a:tc>
                <a:tc>
                  <a:txBody>
                    <a:bodyPr/>
                    <a:lstStyle/>
                    <a:p>
                      <a:pPr algn="ctr">
                        <a:lnSpc>
                          <a:spcPct val="100000"/>
                        </a:lnSpc>
                      </a:pPr>
                      <a:r>
                        <a:rPr kumimoji="1" lang="ja-JP" altLang="en-US" sz="2000" dirty="0">
                          <a:solidFill>
                            <a:srgbClr val="0000FF"/>
                          </a:solidFill>
                          <a:latin typeface="ＭＳ ゴシック" panose="020B0609070205080204" pitchFamily="49" charset="-128"/>
                          <a:ea typeface="ＭＳ ゴシック" panose="020B0609070205080204" pitchFamily="49" charset="-128"/>
                        </a:rPr>
                        <a:t>主体的に学習に</a:t>
                      </a:r>
                      <a:endParaRPr kumimoji="1" lang="en-US" altLang="ja-JP" sz="2000" dirty="0">
                        <a:solidFill>
                          <a:srgbClr val="0000FF"/>
                        </a:solidFill>
                        <a:latin typeface="ＭＳ ゴシック" panose="020B0609070205080204" pitchFamily="49" charset="-128"/>
                        <a:ea typeface="ＭＳ ゴシック" panose="020B0609070205080204" pitchFamily="49" charset="-128"/>
                      </a:endParaRPr>
                    </a:p>
                    <a:p>
                      <a:pPr algn="ctr">
                        <a:lnSpc>
                          <a:spcPct val="100000"/>
                        </a:lnSpc>
                      </a:pPr>
                      <a:r>
                        <a:rPr kumimoji="1" lang="ja-JP" altLang="en-US" sz="2000" dirty="0">
                          <a:solidFill>
                            <a:srgbClr val="0000FF"/>
                          </a:solidFill>
                          <a:latin typeface="ＭＳ ゴシック" panose="020B0609070205080204" pitchFamily="49" charset="-128"/>
                          <a:ea typeface="ＭＳ ゴシック" panose="020B0609070205080204" pitchFamily="49" charset="-128"/>
                        </a:rPr>
                        <a:t>取り組む態度</a:t>
                      </a:r>
                    </a:p>
                  </a:txBody>
                  <a:tcPr anchor="ctr"/>
                </a:tc>
                <a:extLst>
                  <a:ext uri="{0D108BD9-81ED-4DB2-BD59-A6C34878D82A}">
                    <a16:rowId xmlns:a16="http://schemas.microsoft.com/office/drawing/2014/main" val="1259949136"/>
                  </a:ext>
                </a:extLst>
              </a:tr>
              <a:tr h="486082">
                <a:tc>
                  <a:txBody>
                    <a:bodyPr/>
                    <a:lstStyle/>
                    <a:p>
                      <a:pPr algn="ctr"/>
                      <a:r>
                        <a:rPr kumimoji="1" lang="ja-JP" altLang="en-US" sz="2000" dirty="0">
                          <a:solidFill>
                            <a:srgbClr val="FF0000"/>
                          </a:solidFill>
                          <a:latin typeface="ＭＳ ゴシック" panose="020B0609070205080204" pitchFamily="49" charset="-128"/>
                          <a:ea typeface="ＭＳ ゴシック" panose="020B0609070205080204" pitchFamily="49" charset="-128"/>
                        </a:rPr>
                        <a:t>聞くこと</a:t>
                      </a:r>
                    </a:p>
                  </a:txBody>
                  <a:tcPr/>
                </a:tc>
                <a:tc>
                  <a:txBody>
                    <a:bodyPr/>
                    <a:lstStyle/>
                    <a:p>
                      <a:endParaRPr kumimoji="1" lang="ja-JP" altLang="en-US" sz="1800" dirty="0">
                        <a:latin typeface="ＭＳ ゴシック" panose="020B0609070205080204" pitchFamily="49" charset="-128"/>
                        <a:ea typeface="ＭＳ ゴシック" panose="020B0609070205080204" pitchFamily="49" charset="-128"/>
                      </a:endParaRPr>
                    </a:p>
                  </a:txBody>
                  <a:tcPr/>
                </a:tc>
                <a:tc>
                  <a:txBody>
                    <a:bodyPr/>
                    <a:lstStyle/>
                    <a:p>
                      <a:endParaRPr kumimoji="1" lang="ja-JP" altLang="en-US" sz="1800" dirty="0">
                        <a:latin typeface="ＭＳ ゴシック" panose="020B0609070205080204" pitchFamily="49" charset="-128"/>
                        <a:ea typeface="ＭＳ ゴシック" panose="020B0609070205080204" pitchFamily="49" charset="-128"/>
                      </a:endParaRPr>
                    </a:p>
                  </a:txBody>
                  <a:tcPr/>
                </a:tc>
                <a:tc>
                  <a:txBody>
                    <a:bodyPr/>
                    <a:lstStyle/>
                    <a:p>
                      <a:endParaRPr kumimoji="1" lang="ja-JP" altLang="en-US" sz="1800" dirty="0">
                        <a:latin typeface="ＭＳ ゴシック" panose="020B0609070205080204" pitchFamily="49" charset="-128"/>
                        <a:ea typeface="ＭＳ ゴシック" panose="020B0609070205080204" pitchFamily="49" charset="-128"/>
                      </a:endParaRPr>
                    </a:p>
                  </a:txBody>
                  <a:tcPr/>
                </a:tc>
                <a:extLst>
                  <a:ext uri="{0D108BD9-81ED-4DB2-BD59-A6C34878D82A}">
                    <a16:rowId xmlns:a16="http://schemas.microsoft.com/office/drawing/2014/main" val="3162678207"/>
                  </a:ext>
                </a:extLst>
              </a:tr>
              <a:tr h="400953">
                <a:tc>
                  <a:txBody>
                    <a:bodyPr/>
                    <a:lstStyle/>
                    <a:p>
                      <a:pPr algn="ctr"/>
                      <a:r>
                        <a:rPr kumimoji="1" lang="ja-JP" altLang="en-US" sz="2000" dirty="0">
                          <a:solidFill>
                            <a:srgbClr val="FF0000"/>
                          </a:solidFill>
                          <a:latin typeface="ＭＳ ゴシック" panose="020B0609070205080204" pitchFamily="49" charset="-128"/>
                          <a:ea typeface="ＭＳ ゴシック" panose="020B0609070205080204" pitchFamily="49" charset="-128"/>
                        </a:rPr>
                        <a:t>読むこと</a:t>
                      </a:r>
                    </a:p>
                  </a:txBody>
                  <a:tcPr/>
                </a:tc>
                <a:tc>
                  <a:txBody>
                    <a:bodyPr/>
                    <a:lstStyle/>
                    <a:p>
                      <a:endParaRPr kumimoji="1" lang="ja-JP" altLang="en-US" sz="1800" dirty="0">
                        <a:latin typeface="ＭＳ ゴシック" panose="020B0609070205080204" pitchFamily="49" charset="-128"/>
                        <a:ea typeface="ＭＳ ゴシック" panose="020B0609070205080204" pitchFamily="49" charset="-128"/>
                      </a:endParaRPr>
                    </a:p>
                  </a:txBody>
                  <a:tcPr/>
                </a:tc>
                <a:tc>
                  <a:txBody>
                    <a:bodyPr/>
                    <a:lstStyle/>
                    <a:p>
                      <a:endParaRPr kumimoji="1" lang="ja-JP" altLang="en-US" sz="1800" dirty="0">
                        <a:latin typeface="ＭＳ ゴシック" panose="020B0609070205080204" pitchFamily="49" charset="-128"/>
                        <a:ea typeface="ＭＳ ゴシック" panose="020B0609070205080204" pitchFamily="49" charset="-128"/>
                      </a:endParaRPr>
                    </a:p>
                  </a:txBody>
                  <a:tcPr/>
                </a:tc>
                <a:tc>
                  <a:txBody>
                    <a:bodyPr/>
                    <a:lstStyle/>
                    <a:p>
                      <a:endParaRPr kumimoji="1" lang="ja-JP" altLang="en-US" sz="1800" dirty="0">
                        <a:latin typeface="ＭＳ ゴシック" panose="020B0609070205080204" pitchFamily="49" charset="-128"/>
                        <a:ea typeface="ＭＳ ゴシック" panose="020B0609070205080204" pitchFamily="49" charset="-128"/>
                      </a:endParaRPr>
                    </a:p>
                  </a:txBody>
                  <a:tcPr/>
                </a:tc>
                <a:extLst>
                  <a:ext uri="{0D108BD9-81ED-4DB2-BD59-A6C34878D82A}">
                    <a16:rowId xmlns:a16="http://schemas.microsoft.com/office/drawing/2014/main" val="181050021"/>
                  </a:ext>
                </a:extLst>
              </a:tr>
              <a:tr h="710466">
                <a:tc>
                  <a:txBody>
                    <a:bodyPr/>
                    <a:lstStyle/>
                    <a:p>
                      <a:pPr algn="ctr"/>
                      <a:r>
                        <a:rPr kumimoji="1" lang="ja-JP" altLang="en-US" sz="2000">
                          <a:solidFill>
                            <a:srgbClr val="FF0000"/>
                          </a:solidFill>
                          <a:latin typeface="ＭＳ ゴシック" panose="020B0609070205080204" pitchFamily="49" charset="-128"/>
                          <a:ea typeface="ＭＳ ゴシック" panose="020B0609070205080204" pitchFamily="49" charset="-128"/>
                        </a:rPr>
                        <a:t>話すこと</a:t>
                      </a:r>
                      <a:endParaRPr kumimoji="1" lang="en-US" altLang="ja-JP" sz="2000" dirty="0">
                        <a:solidFill>
                          <a:srgbClr val="FF0000"/>
                        </a:solidFill>
                        <a:latin typeface="ＭＳ ゴシック" panose="020B0609070205080204" pitchFamily="49" charset="-128"/>
                        <a:ea typeface="ＭＳ ゴシック" panose="020B0609070205080204" pitchFamily="49" charset="-128"/>
                      </a:endParaRPr>
                    </a:p>
                    <a:p>
                      <a:pPr algn="ctr"/>
                      <a:r>
                        <a:rPr kumimoji="1" lang="ja-JP" altLang="en-US" sz="2000" dirty="0">
                          <a:solidFill>
                            <a:srgbClr val="FF0000"/>
                          </a:solidFill>
                          <a:latin typeface="ＭＳ ゴシック" panose="020B0609070205080204" pitchFamily="49" charset="-128"/>
                          <a:ea typeface="ＭＳ ゴシック" panose="020B0609070205080204" pitchFamily="49" charset="-128"/>
                        </a:rPr>
                        <a:t>［やり取り］</a:t>
                      </a:r>
                    </a:p>
                  </a:txBody>
                  <a:tcPr/>
                </a:tc>
                <a:tc>
                  <a:txBody>
                    <a:bodyPr/>
                    <a:lstStyle/>
                    <a:p>
                      <a:endParaRPr kumimoji="1" lang="ja-JP" altLang="en-US" sz="1800" dirty="0">
                        <a:latin typeface="ＭＳ ゴシック" panose="020B0609070205080204" pitchFamily="49" charset="-128"/>
                        <a:ea typeface="ＭＳ ゴシック" panose="020B0609070205080204" pitchFamily="49" charset="-128"/>
                      </a:endParaRPr>
                    </a:p>
                  </a:txBody>
                  <a:tcPr/>
                </a:tc>
                <a:tc>
                  <a:txBody>
                    <a:bodyPr/>
                    <a:lstStyle/>
                    <a:p>
                      <a:endParaRPr kumimoji="1" lang="ja-JP" altLang="en-US" sz="1800" dirty="0">
                        <a:latin typeface="ＭＳ ゴシック" panose="020B0609070205080204" pitchFamily="49" charset="-128"/>
                        <a:ea typeface="ＭＳ ゴシック" panose="020B0609070205080204" pitchFamily="49" charset="-128"/>
                      </a:endParaRPr>
                    </a:p>
                  </a:txBody>
                  <a:tcPr/>
                </a:tc>
                <a:tc>
                  <a:txBody>
                    <a:bodyPr/>
                    <a:lstStyle/>
                    <a:p>
                      <a:endParaRPr kumimoji="1" lang="ja-JP" altLang="en-US" sz="1800" dirty="0">
                        <a:latin typeface="ＭＳ ゴシック" panose="020B0609070205080204" pitchFamily="49" charset="-128"/>
                        <a:ea typeface="ＭＳ ゴシック" panose="020B0609070205080204" pitchFamily="49" charset="-128"/>
                      </a:endParaRPr>
                    </a:p>
                  </a:txBody>
                  <a:tcPr/>
                </a:tc>
                <a:extLst>
                  <a:ext uri="{0D108BD9-81ED-4DB2-BD59-A6C34878D82A}">
                    <a16:rowId xmlns:a16="http://schemas.microsoft.com/office/drawing/2014/main" val="4262068403"/>
                  </a:ext>
                </a:extLst>
              </a:tr>
              <a:tr h="640080">
                <a:tc>
                  <a:txBody>
                    <a:bodyPr/>
                    <a:lstStyle/>
                    <a:p>
                      <a:pPr algn="ctr"/>
                      <a:r>
                        <a:rPr kumimoji="1" lang="ja-JP" altLang="en-US" sz="2000" dirty="0">
                          <a:solidFill>
                            <a:srgbClr val="FF0000"/>
                          </a:solidFill>
                          <a:latin typeface="ＭＳ ゴシック" panose="020B0609070205080204" pitchFamily="49" charset="-128"/>
                          <a:ea typeface="ＭＳ ゴシック" panose="020B0609070205080204" pitchFamily="49" charset="-128"/>
                        </a:rPr>
                        <a:t>話すこと</a:t>
                      </a:r>
                      <a:endParaRPr kumimoji="1" lang="en-US" altLang="ja-JP" sz="2000" dirty="0">
                        <a:solidFill>
                          <a:srgbClr val="FF0000"/>
                        </a:solidFill>
                        <a:latin typeface="ＭＳ ゴシック" panose="020B0609070205080204" pitchFamily="49" charset="-128"/>
                        <a:ea typeface="ＭＳ ゴシック" panose="020B0609070205080204" pitchFamily="49" charset="-128"/>
                      </a:endParaRPr>
                    </a:p>
                    <a:p>
                      <a:pPr algn="ctr"/>
                      <a:r>
                        <a:rPr kumimoji="1" lang="ja-JP" altLang="en-US" sz="2000" dirty="0">
                          <a:solidFill>
                            <a:srgbClr val="FF0000"/>
                          </a:solidFill>
                          <a:latin typeface="ＭＳ ゴシック" panose="020B0609070205080204" pitchFamily="49" charset="-128"/>
                          <a:ea typeface="ＭＳ ゴシック" panose="020B0609070205080204" pitchFamily="49" charset="-128"/>
                        </a:rPr>
                        <a:t>［発表］</a:t>
                      </a:r>
                    </a:p>
                  </a:txBody>
                  <a:tcPr/>
                </a:tc>
                <a:tc>
                  <a:txBody>
                    <a:bodyPr/>
                    <a:lstStyle/>
                    <a:p>
                      <a:endParaRPr kumimoji="1" lang="ja-JP" altLang="en-US" sz="1800" dirty="0">
                        <a:latin typeface="ＭＳ ゴシック" panose="020B0609070205080204" pitchFamily="49" charset="-128"/>
                        <a:ea typeface="ＭＳ ゴシック" panose="020B0609070205080204" pitchFamily="49" charset="-128"/>
                      </a:endParaRPr>
                    </a:p>
                  </a:txBody>
                  <a:tcPr/>
                </a:tc>
                <a:tc>
                  <a:txBody>
                    <a:bodyPr/>
                    <a:lstStyle/>
                    <a:p>
                      <a:endParaRPr kumimoji="1" lang="ja-JP" altLang="en-US" sz="1800" dirty="0">
                        <a:latin typeface="ＭＳ ゴシック" panose="020B0609070205080204" pitchFamily="49" charset="-128"/>
                        <a:ea typeface="ＭＳ ゴシック" panose="020B0609070205080204" pitchFamily="49" charset="-128"/>
                      </a:endParaRPr>
                    </a:p>
                  </a:txBody>
                  <a:tcPr/>
                </a:tc>
                <a:tc>
                  <a:txBody>
                    <a:bodyPr/>
                    <a:lstStyle/>
                    <a:p>
                      <a:endParaRPr kumimoji="1" lang="ja-JP" altLang="en-US" sz="1800" dirty="0">
                        <a:latin typeface="ＭＳ ゴシック" panose="020B0609070205080204" pitchFamily="49" charset="-128"/>
                        <a:ea typeface="ＭＳ ゴシック" panose="020B0609070205080204" pitchFamily="49" charset="-128"/>
                      </a:endParaRPr>
                    </a:p>
                  </a:txBody>
                  <a:tcPr/>
                </a:tc>
                <a:extLst>
                  <a:ext uri="{0D108BD9-81ED-4DB2-BD59-A6C34878D82A}">
                    <a16:rowId xmlns:a16="http://schemas.microsoft.com/office/drawing/2014/main" val="596104978"/>
                  </a:ext>
                </a:extLst>
              </a:tr>
              <a:tr h="445478">
                <a:tc>
                  <a:txBody>
                    <a:bodyPr/>
                    <a:lstStyle/>
                    <a:p>
                      <a:pPr algn="ctr"/>
                      <a:r>
                        <a:rPr kumimoji="1" lang="ja-JP" altLang="en-US" sz="2000" dirty="0">
                          <a:solidFill>
                            <a:srgbClr val="FF0000"/>
                          </a:solidFill>
                          <a:latin typeface="ＭＳ ゴシック" panose="020B0609070205080204" pitchFamily="49" charset="-128"/>
                          <a:ea typeface="ＭＳ ゴシック" panose="020B0609070205080204" pitchFamily="49" charset="-128"/>
                        </a:rPr>
                        <a:t>書くこと</a:t>
                      </a:r>
                    </a:p>
                  </a:txBody>
                  <a:tcPr/>
                </a:tc>
                <a:tc>
                  <a:txBody>
                    <a:bodyPr/>
                    <a:lstStyle/>
                    <a:p>
                      <a:endParaRPr kumimoji="1" lang="ja-JP" altLang="en-US" sz="1800">
                        <a:latin typeface="ＭＳ ゴシック" panose="020B0609070205080204" pitchFamily="49" charset="-128"/>
                        <a:ea typeface="ＭＳ ゴシック" panose="020B0609070205080204" pitchFamily="49" charset="-128"/>
                      </a:endParaRPr>
                    </a:p>
                  </a:txBody>
                  <a:tcPr/>
                </a:tc>
                <a:tc>
                  <a:txBody>
                    <a:bodyPr/>
                    <a:lstStyle/>
                    <a:p>
                      <a:endParaRPr kumimoji="1" lang="ja-JP" altLang="en-US" sz="1800" dirty="0">
                        <a:latin typeface="ＭＳ ゴシック" panose="020B0609070205080204" pitchFamily="49" charset="-128"/>
                        <a:ea typeface="ＭＳ ゴシック" panose="020B0609070205080204" pitchFamily="49" charset="-128"/>
                      </a:endParaRPr>
                    </a:p>
                  </a:txBody>
                  <a:tcPr/>
                </a:tc>
                <a:tc>
                  <a:txBody>
                    <a:bodyPr/>
                    <a:lstStyle/>
                    <a:p>
                      <a:endParaRPr kumimoji="1" lang="ja-JP" altLang="en-US" sz="1800" dirty="0">
                        <a:latin typeface="ＭＳ ゴシック" panose="020B0609070205080204" pitchFamily="49" charset="-128"/>
                        <a:ea typeface="ＭＳ ゴシック" panose="020B0609070205080204" pitchFamily="49" charset="-128"/>
                      </a:endParaRPr>
                    </a:p>
                  </a:txBody>
                  <a:tcPr/>
                </a:tc>
                <a:extLst>
                  <a:ext uri="{0D108BD9-81ED-4DB2-BD59-A6C34878D82A}">
                    <a16:rowId xmlns:a16="http://schemas.microsoft.com/office/drawing/2014/main" val="1525069901"/>
                  </a:ext>
                </a:extLst>
              </a:tr>
            </a:tbl>
          </a:graphicData>
        </a:graphic>
      </p:graphicFrame>
      <p:sp>
        <p:nvSpPr>
          <p:cNvPr id="12" name="タイトル 1">
            <a:extLst>
              <a:ext uri="{FF2B5EF4-FFF2-40B4-BE49-F238E27FC236}">
                <a16:creationId xmlns:a16="http://schemas.microsoft.com/office/drawing/2014/main" id="{7B737880-CC59-4FFE-B618-560CCA390C2E}"/>
              </a:ext>
            </a:extLst>
          </p:cNvPr>
          <p:cNvSpPr txBox="1">
            <a:spLocks/>
          </p:cNvSpPr>
          <p:nvPr/>
        </p:nvSpPr>
        <p:spPr>
          <a:xfrm>
            <a:off x="-242059" y="1862254"/>
            <a:ext cx="9906273" cy="1566746"/>
          </a:xfrm>
          <a:prstGeom prst="rect">
            <a:avLst/>
          </a:prstGeom>
        </p:spPr>
        <p:txBody>
          <a:bodyP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fontAlgn="auto">
              <a:spcAft>
                <a:spcPts val="0"/>
              </a:spcAft>
            </a:pPr>
            <a:r>
              <a:rPr lang="ja-JP" altLang="en-US" sz="3200" dirty="0">
                <a:latin typeface="メイリオ" panose="020B0604030504040204" pitchFamily="50" charset="-128"/>
                <a:ea typeface="メイリオ" panose="020B0604030504040204" pitchFamily="50" charset="-128"/>
              </a:rPr>
              <a:t>　　　</a:t>
            </a:r>
            <a:r>
              <a:rPr lang="ja-JP" altLang="en-US" sz="3200" dirty="0">
                <a:solidFill>
                  <a:srgbClr val="0000FF"/>
                </a:solidFill>
                <a:latin typeface="ＭＳ ゴシック" panose="020B0609070205080204" pitchFamily="49" charset="-128"/>
                <a:ea typeface="ＭＳ ゴシック" panose="020B0609070205080204" pitchFamily="49" charset="-128"/>
              </a:rPr>
              <a:t>３観点</a:t>
            </a:r>
            <a:r>
              <a:rPr lang="ja-JP" altLang="en-US" sz="3200" dirty="0">
                <a:latin typeface="ＭＳ ゴシック" panose="020B0609070205080204" pitchFamily="49" charset="-128"/>
                <a:ea typeface="ＭＳ ゴシック" panose="020B0609070205080204" pitchFamily="49" charset="-128"/>
              </a:rPr>
              <a:t>✕</a:t>
            </a:r>
            <a:r>
              <a:rPr lang="ja-JP" altLang="en-US" sz="3200" dirty="0">
                <a:solidFill>
                  <a:srgbClr val="FF0000"/>
                </a:solidFill>
                <a:latin typeface="ＭＳ ゴシック" panose="020B0609070205080204" pitchFamily="49" charset="-128"/>
                <a:ea typeface="ＭＳ ゴシック" panose="020B0609070205080204" pitchFamily="49" charset="-128"/>
              </a:rPr>
              <a:t>五つの領域</a:t>
            </a:r>
            <a:r>
              <a:rPr lang="ja-JP" altLang="en-US" sz="3200" dirty="0">
                <a:latin typeface="ＭＳ ゴシック" panose="020B0609070205080204" pitchFamily="49" charset="-128"/>
                <a:ea typeface="ＭＳ ゴシック" panose="020B0609070205080204" pitchFamily="49" charset="-128"/>
              </a:rPr>
              <a:t>＝</a:t>
            </a:r>
            <a:r>
              <a:rPr lang="en-US" altLang="ja-JP" sz="3200" dirty="0">
                <a:latin typeface="ＭＳ ゴシック" panose="020B0609070205080204" pitchFamily="49" charset="-128"/>
                <a:ea typeface="ＭＳ ゴシック" panose="020B0609070205080204" pitchFamily="49" charset="-128"/>
              </a:rPr>
              <a:t>15</a:t>
            </a:r>
            <a:r>
              <a:rPr lang="ja-JP" altLang="en-US" sz="3200" dirty="0">
                <a:latin typeface="ＭＳ ゴシック" panose="020B0609070205080204" pitchFamily="49" charset="-128"/>
                <a:ea typeface="ＭＳ ゴシック" panose="020B0609070205080204" pitchFamily="49" charset="-128"/>
              </a:rPr>
              <a:t>項目</a:t>
            </a:r>
            <a:endParaRPr lang="en-US" altLang="ja-JP" sz="320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40617272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
            <a:extLst>
              <a:ext uri="{FF2B5EF4-FFF2-40B4-BE49-F238E27FC236}">
                <a16:creationId xmlns:a16="http://schemas.microsoft.com/office/drawing/2014/main" id="{7B737880-CC59-4FFE-B618-560CCA390C2E}"/>
              </a:ext>
            </a:extLst>
          </p:cNvPr>
          <p:cNvSpPr txBox="1">
            <a:spLocks/>
          </p:cNvSpPr>
          <p:nvPr/>
        </p:nvSpPr>
        <p:spPr>
          <a:xfrm>
            <a:off x="606493" y="1658264"/>
            <a:ext cx="5729263" cy="546409"/>
          </a:xfrm>
          <a:prstGeom prst="rect">
            <a:avLst/>
          </a:prstGeom>
        </p:spPr>
        <p:txBody>
          <a:bodyPr>
            <a:normAutofit fontScale="85000" lnSpcReduction="1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fontAlgn="auto">
              <a:spcAft>
                <a:spcPts val="0"/>
              </a:spcAft>
            </a:pPr>
            <a:r>
              <a:rPr lang="ja-JP" altLang="en-US" sz="3200" dirty="0">
                <a:latin typeface="ＭＳ ゴシック" panose="020B0609070205080204" pitchFamily="49" charset="-128"/>
                <a:ea typeface="ＭＳ ゴシック" panose="020B0609070205080204" pitchFamily="49" charset="-128"/>
              </a:rPr>
              <a:t>　</a:t>
            </a:r>
            <a:r>
              <a:rPr lang="ja-JP" altLang="en-US" sz="3900" dirty="0">
                <a:latin typeface="ＭＳ ゴシック" panose="020B0609070205080204" pitchFamily="49" charset="-128"/>
                <a:ea typeface="ＭＳ ゴシック" panose="020B0609070205080204" pitchFamily="49" charset="-128"/>
              </a:rPr>
              <a:t>評価規準の基本的な形の例</a:t>
            </a:r>
            <a:endParaRPr lang="en-US" altLang="ja-JP" sz="3900" dirty="0">
              <a:latin typeface="ＭＳ ゴシック" panose="020B0609070205080204" pitchFamily="49" charset="-128"/>
              <a:ea typeface="ＭＳ ゴシック" panose="020B0609070205080204" pitchFamily="49" charset="-128"/>
            </a:endParaRPr>
          </a:p>
        </p:txBody>
      </p:sp>
      <p:sp>
        <p:nvSpPr>
          <p:cNvPr id="14" name="タイトル 1">
            <a:extLst>
              <a:ext uri="{FF2B5EF4-FFF2-40B4-BE49-F238E27FC236}">
                <a16:creationId xmlns:a16="http://schemas.microsoft.com/office/drawing/2014/main" id="{D559888A-1A27-4892-BC1B-6C6AEFCF02AE}"/>
              </a:ext>
            </a:extLst>
          </p:cNvPr>
          <p:cNvSpPr txBox="1">
            <a:spLocks/>
          </p:cNvSpPr>
          <p:nvPr/>
        </p:nvSpPr>
        <p:spPr>
          <a:xfrm>
            <a:off x="605612" y="2362168"/>
            <a:ext cx="3509191" cy="546409"/>
          </a:xfrm>
          <a:prstGeom prst="rect">
            <a:avLst/>
          </a:prstGeom>
        </p:spPr>
        <p:txBody>
          <a:bodyPr>
            <a:normAutofit fontScale="92500" lnSpcReduction="1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fontAlgn="auto">
              <a:spcAft>
                <a:spcPts val="0"/>
              </a:spcAft>
            </a:pPr>
            <a:r>
              <a:rPr lang="ja-JP" altLang="en-US" sz="3200" dirty="0">
                <a:latin typeface="ＭＳ ゴシック" panose="020B0609070205080204" pitchFamily="49" charset="-128"/>
                <a:ea typeface="ＭＳ ゴシック" panose="020B0609070205080204" pitchFamily="49" charset="-128"/>
              </a:rPr>
              <a:t>　「知識・技能」</a:t>
            </a:r>
            <a:endParaRPr lang="en-US" altLang="ja-JP" sz="2800" dirty="0">
              <a:latin typeface="ＭＳ ゴシック" panose="020B0609070205080204" pitchFamily="49" charset="-128"/>
              <a:ea typeface="ＭＳ ゴシック" panose="020B0609070205080204" pitchFamily="49" charset="-128"/>
            </a:endParaRPr>
          </a:p>
        </p:txBody>
      </p:sp>
      <p:sp>
        <p:nvSpPr>
          <p:cNvPr id="15" name="タイトル 1">
            <a:extLst>
              <a:ext uri="{FF2B5EF4-FFF2-40B4-BE49-F238E27FC236}">
                <a16:creationId xmlns:a16="http://schemas.microsoft.com/office/drawing/2014/main" id="{8C50DF65-7CFC-4B72-92F2-3BB156A52F96}"/>
              </a:ext>
            </a:extLst>
          </p:cNvPr>
          <p:cNvSpPr txBox="1">
            <a:spLocks/>
          </p:cNvSpPr>
          <p:nvPr/>
        </p:nvSpPr>
        <p:spPr>
          <a:xfrm>
            <a:off x="1276855" y="2978385"/>
            <a:ext cx="8499674" cy="546409"/>
          </a:xfrm>
          <a:prstGeom prst="rect">
            <a:avLst/>
          </a:prstGeom>
        </p:spPr>
        <p:txBody>
          <a:bodyP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fontAlgn="auto">
              <a:spcAft>
                <a:spcPts val="0"/>
              </a:spcAft>
            </a:pPr>
            <a:r>
              <a:rPr lang="ja-JP" altLang="en-US" sz="2400" dirty="0">
                <a:latin typeface="ＭＳ ゴシック" panose="020B0609070205080204" pitchFamily="49" charset="-128"/>
                <a:ea typeface="ＭＳ ゴシック" panose="020B0609070205080204" pitchFamily="49" charset="-128"/>
              </a:rPr>
              <a:t>・　「知識」について→</a:t>
            </a:r>
            <a:r>
              <a:rPr lang="en-US" altLang="ja-JP" sz="2400" dirty="0">
                <a:latin typeface="ＭＳ ゴシック" panose="020B0609070205080204" pitchFamily="49" charset="-128"/>
                <a:ea typeface="ＭＳ ゴシック" panose="020B0609070205080204" pitchFamily="49" charset="-128"/>
              </a:rPr>
              <a:t>【</a:t>
            </a:r>
            <a:r>
              <a:rPr lang="ja-JP" altLang="en-US" sz="2400" dirty="0">
                <a:latin typeface="ＭＳ ゴシック" panose="020B0609070205080204" pitchFamily="49" charset="-128"/>
                <a:ea typeface="ＭＳ ゴシック" panose="020B0609070205080204" pitchFamily="49" charset="-128"/>
              </a:rPr>
              <a:t>　</a:t>
            </a:r>
            <a:r>
              <a:rPr lang="en-US" altLang="ja-JP" sz="2400" dirty="0">
                <a:latin typeface="ＭＳ ゴシック" panose="020B0609070205080204" pitchFamily="49" charset="-128"/>
                <a:ea typeface="ＭＳ ゴシック" panose="020B0609070205080204" pitchFamily="49" charset="-128"/>
              </a:rPr>
              <a:t>】</a:t>
            </a:r>
            <a:r>
              <a:rPr lang="ja-JP" altLang="en-US" sz="2400" dirty="0">
                <a:latin typeface="ＭＳ ゴシック" panose="020B0609070205080204" pitchFamily="49" charset="-128"/>
                <a:ea typeface="ＭＳ ゴシック" panose="020B0609070205080204" pitchFamily="49" charset="-128"/>
              </a:rPr>
              <a:t>について理解している。</a:t>
            </a:r>
            <a:endParaRPr lang="en-US" altLang="ja-JP" sz="2400" dirty="0">
              <a:latin typeface="ＭＳ ゴシック" panose="020B0609070205080204" pitchFamily="49" charset="-128"/>
              <a:ea typeface="ＭＳ ゴシック" panose="020B0609070205080204" pitchFamily="49" charset="-128"/>
            </a:endParaRPr>
          </a:p>
        </p:txBody>
      </p:sp>
      <p:sp>
        <p:nvSpPr>
          <p:cNvPr id="17" name="タイトル 1">
            <a:extLst>
              <a:ext uri="{FF2B5EF4-FFF2-40B4-BE49-F238E27FC236}">
                <a16:creationId xmlns:a16="http://schemas.microsoft.com/office/drawing/2014/main" id="{E0310AF5-8A39-4AA9-B881-888B1AB668BE}"/>
              </a:ext>
            </a:extLst>
          </p:cNvPr>
          <p:cNvSpPr txBox="1">
            <a:spLocks/>
          </p:cNvSpPr>
          <p:nvPr/>
        </p:nvSpPr>
        <p:spPr>
          <a:xfrm>
            <a:off x="1276855" y="3554504"/>
            <a:ext cx="9202047" cy="546409"/>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fontAlgn="auto">
              <a:spcAft>
                <a:spcPts val="0"/>
              </a:spcAft>
            </a:pPr>
            <a:r>
              <a:rPr lang="ja-JP" altLang="en-US" sz="2400" dirty="0">
                <a:latin typeface="ＭＳ ゴシック" panose="020B0609070205080204" pitchFamily="49" charset="-128"/>
                <a:ea typeface="ＭＳ ゴシック" panose="020B0609070205080204" pitchFamily="49" charset="-128"/>
              </a:rPr>
              <a:t>・　「技能」について→</a:t>
            </a:r>
            <a:r>
              <a:rPr lang="en-US" altLang="ja-JP" sz="2400" dirty="0">
                <a:latin typeface="ＭＳ ゴシック" panose="020B0609070205080204" pitchFamily="49" charset="-128"/>
                <a:ea typeface="ＭＳ ゴシック" panose="020B0609070205080204" pitchFamily="49" charset="-128"/>
              </a:rPr>
              <a:t>【</a:t>
            </a:r>
            <a:r>
              <a:rPr lang="ja-JP" altLang="en-US" sz="2400" dirty="0">
                <a:latin typeface="ＭＳ ゴシック" panose="020B0609070205080204" pitchFamily="49" charset="-128"/>
                <a:ea typeface="ＭＳ ゴシック" panose="020B0609070205080204" pitchFamily="49" charset="-128"/>
              </a:rPr>
              <a:t>　</a:t>
            </a:r>
            <a:r>
              <a:rPr lang="en-US" altLang="ja-JP" sz="2400" dirty="0">
                <a:latin typeface="ＭＳ ゴシック" panose="020B0609070205080204" pitchFamily="49" charset="-128"/>
                <a:ea typeface="ＭＳ ゴシック" panose="020B0609070205080204" pitchFamily="49" charset="-128"/>
              </a:rPr>
              <a:t>】</a:t>
            </a:r>
            <a:r>
              <a:rPr lang="ja-JP" altLang="en-US" sz="2400" dirty="0">
                <a:latin typeface="ＭＳ ゴシック" panose="020B0609070205080204" pitchFamily="49" charset="-128"/>
                <a:ea typeface="ＭＳ ゴシック" panose="020B0609070205080204" pitchFamily="49" charset="-128"/>
              </a:rPr>
              <a:t>する技能を身に付けている。</a:t>
            </a:r>
            <a:endParaRPr lang="en-US" altLang="ja-JP" sz="2400" dirty="0">
              <a:latin typeface="ＭＳ ゴシック" panose="020B0609070205080204" pitchFamily="49" charset="-128"/>
              <a:ea typeface="ＭＳ ゴシック" panose="020B0609070205080204" pitchFamily="49" charset="-128"/>
            </a:endParaRPr>
          </a:p>
        </p:txBody>
      </p:sp>
      <p:sp>
        <p:nvSpPr>
          <p:cNvPr id="18" name="タイトル 1">
            <a:extLst>
              <a:ext uri="{FF2B5EF4-FFF2-40B4-BE49-F238E27FC236}">
                <a16:creationId xmlns:a16="http://schemas.microsoft.com/office/drawing/2014/main" id="{447292BD-EEE7-4FB9-A13F-98FEB4810C77}"/>
              </a:ext>
            </a:extLst>
          </p:cNvPr>
          <p:cNvSpPr txBox="1">
            <a:spLocks/>
          </p:cNvSpPr>
          <p:nvPr/>
        </p:nvSpPr>
        <p:spPr>
          <a:xfrm>
            <a:off x="605610" y="4269402"/>
            <a:ext cx="5438352" cy="806371"/>
          </a:xfrm>
          <a:prstGeom prst="rect">
            <a:avLst/>
          </a:prstGeom>
        </p:spPr>
        <p:txBody>
          <a:bodyP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fontAlgn="auto">
              <a:spcAft>
                <a:spcPts val="0"/>
              </a:spcAft>
            </a:pPr>
            <a:r>
              <a:rPr lang="ja-JP" altLang="en-US" sz="3200" dirty="0">
                <a:latin typeface="ＭＳ ゴシック" panose="020B0609070205080204" pitchFamily="49" charset="-128"/>
                <a:ea typeface="ＭＳ ゴシック" panose="020B0609070205080204" pitchFamily="49" charset="-128"/>
              </a:rPr>
              <a:t>　「思考・判断・表現」</a:t>
            </a:r>
            <a:endParaRPr lang="en-US" altLang="ja-JP" sz="2800" dirty="0">
              <a:latin typeface="ＭＳ ゴシック" panose="020B0609070205080204" pitchFamily="49" charset="-128"/>
              <a:ea typeface="ＭＳ ゴシック" panose="020B0609070205080204" pitchFamily="49" charset="-128"/>
            </a:endParaRPr>
          </a:p>
        </p:txBody>
      </p:sp>
      <p:sp>
        <p:nvSpPr>
          <p:cNvPr id="19" name="タイトル 1">
            <a:extLst>
              <a:ext uri="{FF2B5EF4-FFF2-40B4-BE49-F238E27FC236}">
                <a16:creationId xmlns:a16="http://schemas.microsoft.com/office/drawing/2014/main" id="{EE80199C-620D-419A-9C06-7CC0B4DF5ADC}"/>
              </a:ext>
            </a:extLst>
          </p:cNvPr>
          <p:cNvSpPr txBox="1">
            <a:spLocks/>
          </p:cNvSpPr>
          <p:nvPr/>
        </p:nvSpPr>
        <p:spPr>
          <a:xfrm>
            <a:off x="1265425" y="4923362"/>
            <a:ext cx="8499674" cy="2010023"/>
          </a:xfrm>
          <a:prstGeom prst="rect">
            <a:avLst/>
          </a:prstGeom>
        </p:spPr>
        <p:txBody>
          <a:bodyP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fontAlgn="auto">
              <a:spcAft>
                <a:spcPts val="0"/>
              </a:spcAft>
            </a:pPr>
            <a:r>
              <a:rPr lang="ja-JP" altLang="en-US" sz="2400" dirty="0">
                <a:latin typeface="ＭＳ ゴシック" panose="020B0609070205080204" pitchFamily="49" charset="-128"/>
                <a:ea typeface="ＭＳ ゴシック" panose="020B0609070205080204" pitchFamily="49" charset="-128"/>
              </a:rPr>
              <a:t>・　</a:t>
            </a:r>
            <a:r>
              <a:rPr lang="en-US" altLang="ja-JP" sz="2400" dirty="0">
                <a:latin typeface="ＭＳ ゴシック" panose="020B0609070205080204" pitchFamily="49" charset="-128"/>
                <a:ea typeface="ＭＳ ゴシック" panose="020B0609070205080204" pitchFamily="49" charset="-128"/>
              </a:rPr>
              <a:t>【</a:t>
            </a:r>
            <a:r>
              <a:rPr lang="ja-JP" altLang="en-US" sz="2400" dirty="0">
                <a:latin typeface="ＭＳ ゴシック" panose="020B0609070205080204" pitchFamily="49" charset="-128"/>
                <a:ea typeface="ＭＳ ゴシック" panose="020B0609070205080204" pitchFamily="49" charset="-128"/>
              </a:rPr>
              <a:t>目的等</a:t>
            </a:r>
            <a:r>
              <a:rPr lang="en-US" altLang="ja-JP" sz="2400" dirty="0">
                <a:latin typeface="ＭＳ ゴシック" panose="020B0609070205080204" pitchFamily="49" charset="-128"/>
                <a:ea typeface="ＭＳ ゴシック" panose="020B0609070205080204" pitchFamily="49" charset="-128"/>
              </a:rPr>
              <a:t>】</a:t>
            </a:r>
            <a:r>
              <a:rPr lang="ja-JP" altLang="en-US" sz="2400" dirty="0">
                <a:latin typeface="ＭＳ ゴシック" panose="020B0609070205080204" pitchFamily="49" charset="-128"/>
                <a:ea typeface="ＭＳ ゴシック" panose="020B0609070205080204" pitchFamily="49" charset="-128"/>
              </a:rPr>
              <a:t>に応じて，</a:t>
            </a:r>
            <a:r>
              <a:rPr lang="en-US" altLang="ja-JP" sz="2400" dirty="0">
                <a:latin typeface="ＭＳ ゴシック" panose="020B0609070205080204" pitchFamily="49" charset="-128"/>
                <a:ea typeface="ＭＳ ゴシック" panose="020B0609070205080204" pitchFamily="49" charset="-128"/>
              </a:rPr>
              <a:t>【</a:t>
            </a:r>
            <a:r>
              <a:rPr lang="ja-JP" altLang="en-US" sz="2400" dirty="0">
                <a:latin typeface="ＭＳ ゴシック" panose="020B0609070205080204" pitchFamily="49" charset="-128"/>
                <a:ea typeface="ＭＳ ゴシック" panose="020B0609070205080204" pitchFamily="49" charset="-128"/>
              </a:rPr>
              <a:t>事柄・話題</a:t>
            </a:r>
            <a:r>
              <a:rPr lang="en-US" altLang="ja-JP" sz="2400" dirty="0">
                <a:latin typeface="ＭＳ ゴシック" panose="020B0609070205080204" pitchFamily="49" charset="-128"/>
                <a:ea typeface="ＭＳ ゴシック" panose="020B0609070205080204" pitchFamily="49" charset="-128"/>
              </a:rPr>
              <a:t>】</a:t>
            </a:r>
            <a:r>
              <a:rPr lang="ja-JP" altLang="en-US" sz="2400" dirty="0">
                <a:latin typeface="ＭＳ ゴシック" panose="020B0609070205080204" pitchFamily="49" charset="-128"/>
                <a:ea typeface="ＭＳ ゴシック" panose="020B0609070205080204" pitchFamily="49" charset="-128"/>
              </a:rPr>
              <a:t>（を，用いて，</a:t>
            </a:r>
            <a:endParaRPr lang="en-US" altLang="ja-JP" sz="2400" dirty="0">
              <a:latin typeface="ＭＳ ゴシック" panose="020B0609070205080204" pitchFamily="49" charset="-128"/>
              <a:ea typeface="ＭＳ ゴシック" panose="020B0609070205080204" pitchFamily="49" charset="-128"/>
            </a:endParaRPr>
          </a:p>
          <a:p>
            <a:pPr algn="l" fontAlgn="auto">
              <a:spcAft>
                <a:spcPts val="0"/>
              </a:spcAft>
            </a:pPr>
            <a:r>
              <a:rPr lang="ja-JP" altLang="en-US" sz="2400" dirty="0">
                <a:latin typeface="ＭＳ ゴシック" panose="020B0609070205080204" pitchFamily="49" charset="-128"/>
                <a:ea typeface="ＭＳ ゴシック" panose="020B0609070205080204" pitchFamily="49" charset="-128"/>
              </a:rPr>
              <a:t>　について）捉えている。分かっている。伝え合っている。</a:t>
            </a:r>
            <a:endParaRPr lang="en-US" altLang="ja-JP" sz="2400" dirty="0">
              <a:latin typeface="ＭＳ ゴシック" panose="020B0609070205080204" pitchFamily="49" charset="-128"/>
              <a:ea typeface="ＭＳ ゴシック" panose="020B0609070205080204" pitchFamily="49" charset="-128"/>
            </a:endParaRPr>
          </a:p>
          <a:p>
            <a:pPr algn="l" fontAlgn="auto">
              <a:spcAft>
                <a:spcPts val="0"/>
              </a:spcAft>
            </a:pPr>
            <a:r>
              <a:rPr lang="ja-JP" altLang="en-US" sz="2400" dirty="0">
                <a:latin typeface="ＭＳ ゴシック" panose="020B0609070205080204" pitchFamily="49" charset="-128"/>
                <a:ea typeface="ＭＳ ゴシック" panose="020B0609070205080204" pitchFamily="49" charset="-128"/>
              </a:rPr>
              <a:t>　話している。例文を参考に書いている。　等</a:t>
            </a:r>
            <a:endParaRPr lang="en-US" altLang="ja-JP" sz="2400" dirty="0">
              <a:latin typeface="ＭＳ ゴシック" panose="020B0609070205080204" pitchFamily="49" charset="-128"/>
              <a:ea typeface="ＭＳ ゴシック" panose="020B0609070205080204" pitchFamily="49" charset="-128"/>
            </a:endParaRPr>
          </a:p>
          <a:p>
            <a:pPr algn="l" fontAlgn="auto">
              <a:spcAft>
                <a:spcPts val="0"/>
              </a:spcAft>
            </a:pPr>
            <a:endParaRPr lang="en-US" altLang="ja-JP" sz="2400" dirty="0">
              <a:latin typeface="ＭＳ ゴシック" panose="020B0609070205080204" pitchFamily="49" charset="-128"/>
              <a:ea typeface="ＭＳ ゴシック" panose="020B0609070205080204" pitchFamily="49" charset="-128"/>
            </a:endParaRPr>
          </a:p>
          <a:p>
            <a:pPr algn="l" fontAlgn="auto">
              <a:spcAft>
                <a:spcPts val="0"/>
              </a:spcAft>
            </a:pPr>
            <a:endParaRPr lang="en-US" altLang="ja-JP" sz="2400" dirty="0">
              <a:latin typeface="ＭＳ ゴシック" panose="020B0609070205080204" pitchFamily="49" charset="-128"/>
              <a:ea typeface="ＭＳ ゴシック" panose="020B0609070205080204" pitchFamily="49" charset="-128"/>
            </a:endParaRPr>
          </a:p>
        </p:txBody>
      </p:sp>
      <p:sp>
        <p:nvSpPr>
          <p:cNvPr id="11" name="タイトル 1">
            <a:extLst>
              <a:ext uri="{FF2B5EF4-FFF2-40B4-BE49-F238E27FC236}">
                <a16:creationId xmlns:a16="http://schemas.microsoft.com/office/drawing/2014/main" id="{91E88EFF-0C78-4C86-AEAA-0A3AF88068AD}"/>
              </a:ext>
            </a:extLst>
          </p:cNvPr>
          <p:cNvSpPr txBox="1">
            <a:spLocks/>
          </p:cNvSpPr>
          <p:nvPr/>
        </p:nvSpPr>
        <p:spPr>
          <a:xfrm>
            <a:off x="-179044" y="585977"/>
            <a:ext cx="9780244" cy="1103811"/>
          </a:xfrm>
          <a:prstGeom prst="rect">
            <a:avLst/>
          </a:prstGeom>
        </p:spPr>
        <p:txBody>
          <a:bodyPr>
            <a:normAutofit fontScale="77500" lnSpcReduction="2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fontAlgn="auto">
              <a:spcAft>
                <a:spcPts val="0"/>
              </a:spcAft>
            </a:pPr>
            <a:r>
              <a:rPr lang="ja-JP" altLang="en-US" sz="3200" dirty="0">
                <a:latin typeface="ＭＳ ゴシック" panose="020B0609070205080204" pitchFamily="49" charset="-128"/>
                <a:ea typeface="ＭＳ ゴシック" panose="020B0609070205080204" pitchFamily="49" charset="-128"/>
              </a:rPr>
              <a:t>　</a:t>
            </a:r>
            <a:r>
              <a:rPr lang="ja-JP" altLang="en-US" sz="3900" dirty="0">
                <a:latin typeface="ＭＳ ゴシック" panose="020B0609070205080204" pitchFamily="49" charset="-128"/>
                <a:ea typeface="ＭＳ ゴシック" panose="020B0609070205080204" pitchFamily="49" charset="-128"/>
              </a:rPr>
              <a:t>（３）　内容のまとまり（五つの領域）ごとの評価</a:t>
            </a:r>
            <a:endParaRPr lang="en-US" altLang="ja-JP" sz="3900" dirty="0">
              <a:latin typeface="ＭＳ ゴシック" panose="020B0609070205080204" pitchFamily="49" charset="-128"/>
              <a:ea typeface="ＭＳ ゴシック" panose="020B0609070205080204" pitchFamily="49" charset="-128"/>
            </a:endParaRPr>
          </a:p>
          <a:p>
            <a:pPr algn="l" fontAlgn="auto">
              <a:spcAft>
                <a:spcPts val="0"/>
              </a:spcAft>
            </a:pPr>
            <a:r>
              <a:rPr lang="ja-JP" altLang="en-US" sz="3900" dirty="0">
                <a:latin typeface="ＭＳ ゴシック" panose="020B0609070205080204" pitchFamily="49" charset="-128"/>
                <a:ea typeface="ＭＳ ゴシック" panose="020B0609070205080204" pitchFamily="49" charset="-128"/>
              </a:rPr>
              <a:t>　　　　規準（資料３）の作成及び留意事項②</a:t>
            </a:r>
          </a:p>
        </p:txBody>
      </p:sp>
    </p:spTree>
    <p:extLst>
      <p:ext uri="{BB962C8B-B14F-4D97-AF65-F5344CB8AC3E}">
        <p14:creationId xmlns:p14="http://schemas.microsoft.com/office/powerpoint/2010/main" val="5087573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p:cNvSpPr txBox="1"/>
          <p:nvPr/>
        </p:nvSpPr>
        <p:spPr>
          <a:xfrm>
            <a:off x="1394779" y="699618"/>
            <a:ext cx="1417936" cy="663181"/>
          </a:xfrm>
          <a:prstGeom prst="rect">
            <a:avLst/>
          </a:prstGeom>
          <a:solidFill>
            <a:srgbClr val="CCFFFF"/>
          </a:solidFill>
          <a:ln w="57150">
            <a:solidFill>
              <a:srgbClr val="00B0F0"/>
            </a:solidFill>
          </a:ln>
        </p:spPr>
        <p:txBody>
          <a:bodyPr wrap="square" tIns="108000" bIns="0" rtlCol="0" anchor="ctr" anchorCtr="0">
            <a:spAutoFit/>
          </a:bodyPr>
          <a:lstStyle/>
          <a:p>
            <a:pPr marL="342922" indent="-342922" fontAlgn="auto">
              <a:spcBef>
                <a:spcPct val="20000"/>
              </a:spcBef>
              <a:spcAft>
                <a:spcPts val="0"/>
              </a:spcAft>
              <a:defRPr/>
            </a:pPr>
            <a:r>
              <a:rPr lang="ja-JP" altLang="en-US" sz="3601" dirty="0">
                <a:solidFill>
                  <a:srgbClr val="0070C0"/>
                </a:solidFill>
                <a:latin typeface="メイリオ" panose="020B0604030504040204" pitchFamily="50" charset="-128"/>
                <a:ea typeface="メイリオ" panose="020B0604030504040204" pitchFamily="50" charset="-128"/>
              </a:rPr>
              <a:t>内容</a:t>
            </a:r>
            <a:endParaRPr lang="ja-JP" altLang="en-US" sz="4000" spc="-300" dirty="0">
              <a:solidFill>
                <a:srgbClr val="4F81BD">
                  <a:lumMod val="75000"/>
                </a:srgbClr>
              </a:solidFill>
              <a:latin typeface="メイリオ" panose="020B0604030504040204" pitchFamily="50" charset="-128"/>
              <a:ea typeface="メイリオ" panose="020B0604030504040204" pitchFamily="50" charset="-128"/>
            </a:endParaRPr>
          </a:p>
        </p:txBody>
      </p:sp>
      <p:sp>
        <p:nvSpPr>
          <p:cNvPr id="17" name="Rectangle 18"/>
          <p:cNvSpPr>
            <a:spLocks noChangeArrowheads="1"/>
          </p:cNvSpPr>
          <p:nvPr/>
        </p:nvSpPr>
        <p:spPr bwMode="auto">
          <a:xfrm>
            <a:off x="1394782" y="1720350"/>
            <a:ext cx="7807091" cy="4636036"/>
          </a:xfrm>
          <a:prstGeom prst="rect">
            <a:avLst/>
          </a:prstGeom>
          <a:noFill/>
          <a:ln w="9525">
            <a:solidFill>
              <a:schemeClr val="tx1"/>
            </a:solidFill>
            <a:miter lim="800000"/>
            <a:headEnd/>
            <a:tailEnd/>
          </a:ln>
        </p:spPr>
        <p:txBody>
          <a:bodyPr wrap="square" lIns="576000" tIns="144000" rIns="82945" bIns="180000">
            <a:spAutoFit/>
          </a:bodyPr>
          <a:lstStyle>
            <a:lvl1pPr defTabSz="828675">
              <a:spcBef>
                <a:spcPct val="20000"/>
              </a:spcBef>
              <a:buChar char="•"/>
              <a:defRPr kumimoji="1" sz="3200">
                <a:solidFill>
                  <a:schemeClr val="tx1"/>
                </a:solidFill>
                <a:latin typeface="Times New Roman" pitchFamily="18" charset="0"/>
                <a:ea typeface="ＭＳ Ｐゴシック" charset="-128"/>
              </a:defRPr>
            </a:lvl1pPr>
            <a:lvl2pPr marL="742950" indent="-285750" defTabSz="828675">
              <a:spcBef>
                <a:spcPct val="20000"/>
              </a:spcBef>
              <a:buChar char="–"/>
              <a:defRPr kumimoji="1" sz="2800">
                <a:solidFill>
                  <a:schemeClr val="tx1"/>
                </a:solidFill>
                <a:latin typeface="Times New Roman" pitchFamily="18" charset="0"/>
                <a:ea typeface="ＭＳ Ｐゴシック" charset="-128"/>
              </a:defRPr>
            </a:lvl2pPr>
            <a:lvl3pPr marL="1143000" indent="-228600" defTabSz="828675">
              <a:spcBef>
                <a:spcPct val="20000"/>
              </a:spcBef>
              <a:buChar char="•"/>
              <a:defRPr kumimoji="1" sz="2400">
                <a:solidFill>
                  <a:schemeClr val="tx1"/>
                </a:solidFill>
                <a:latin typeface="Times New Roman" pitchFamily="18" charset="0"/>
                <a:ea typeface="ＭＳ Ｐゴシック" charset="-128"/>
              </a:defRPr>
            </a:lvl3pPr>
            <a:lvl4pPr marL="1600200" indent="-228600" defTabSz="828675">
              <a:spcBef>
                <a:spcPct val="20000"/>
              </a:spcBef>
              <a:buChar char="–"/>
              <a:defRPr kumimoji="1" sz="2000">
                <a:solidFill>
                  <a:schemeClr val="tx1"/>
                </a:solidFill>
                <a:latin typeface="Times New Roman" pitchFamily="18" charset="0"/>
                <a:ea typeface="ＭＳ Ｐゴシック" charset="-128"/>
              </a:defRPr>
            </a:lvl4pPr>
            <a:lvl5pPr marL="2057400" indent="-228600" defTabSz="828675">
              <a:spcBef>
                <a:spcPct val="20000"/>
              </a:spcBef>
              <a:buChar char="»"/>
              <a:defRPr kumimoji="1" sz="2000">
                <a:solidFill>
                  <a:schemeClr val="tx1"/>
                </a:solidFill>
                <a:latin typeface="Times New Roman" pitchFamily="18" charset="0"/>
                <a:ea typeface="ＭＳ Ｐゴシック" charset="-128"/>
              </a:defRPr>
            </a:lvl5pPr>
            <a:lvl6pPr marL="2514600" indent="-228600" defTabSz="828675"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defTabSz="828675"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defTabSz="828675"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defTabSz="828675"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l" fontAlgn="ctr">
              <a:lnSpc>
                <a:spcPts val="5601"/>
              </a:lnSpc>
              <a:spcBef>
                <a:spcPct val="0"/>
              </a:spcBef>
              <a:buNone/>
              <a:defRPr/>
            </a:pPr>
            <a:r>
              <a:rPr lang="ja-JP" altLang="en-US" sz="4400" kern="0" dirty="0">
                <a:latin typeface="+mj-ea"/>
                <a:ea typeface="+mj-ea"/>
              </a:rPr>
              <a:t>１　学習評価の目的</a:t>
            </a:r>
            <a:endParaRPr lang="ja-JP" altLang="en-US" sz="4400" kern="0" spc="-150" dirty="0">
              <a:latin typeface="+mj-ea"/>
              <a:ea typeface="+mj-ea"/>
            </a:endParaRPr>
          </a:p>
          <a:p>
            <a:pPr algn="l" fontAlgn="ctr">
              <a:lnSpc>
                <a:spcPts val="5601"/>
              </a:lnSpc>
              <a:spcBef>
                <a:spcPct val="0"/>
              </a:spcBef>
              <a:spcAft>
                <a:spcPts val="0"/>
              </a:spcAft>
              <a:buNone/>
              <a:defRPr/>
            </a:pPr>
            <a:endParaRPr lang="en-US" altLang="ja-JP" sz="4400" kern="0" dirty="0">
              <a:latin typeface="+mj-ea"/>
              <a:ea typeface="+mj-ea"/>
            </a:endParaRPr>
          </a:p>
          <a:p>
            <a:pPr algn="l" fontAlgn="ctr">
              <a:lnSpc>
                <a:spcPts val="5601"/>
              </a:lnSpc>
              <a:spcBef>
                <a:spcPct val="0"/>
              </a:spcBef>
              <a:spcAft>
                <a:spcPts val="0"/>
              </a:spcAft>
              <a:buNone/>
              <a:defRPr/>
            </a:pPr>
            <a:r>
              <a:rPr lang="ja-JP" altLang="en-US" sz="4400" kern="0" dirty="0">
                <a:latin typeface="+mj-ea"/>
                <a:ea typeface="+mj-ea"/>
              </a:rPr>
              <a:t>２　学習評価の基本構造</a:t>
            </a:r>
            <a:endParaRPr lang="en-US" altLang="ja-JP" sz="4400" kern="0" dirty="0">
              <a:latin typeface="+mj-ea"/>
              <a:ea typeface="+mj-ea"/>
            </a:endParaRPr>
          </a:p>
          <a:p>
            <a:pPr algn="l" fontAlgn="ctr">
              <a:lnSpc>
                <a:spcPts val="5601"/>
              </a:lnSpc>
              <a:spcBef>
                <a:spcPct val="0"/>
              </a:spcBef>
              <a:spcAft>
                <a:spcPts val="0"/>
              </a:spcAft>
              <a:buNone/>
              <a:defRPr/>
            </a:pPr>
            <a:endParaRPr lang="en-US" altLang="ja-JP" sz="4400" kern="0" dirty="0">
              <a:latin typeface="+mj-ea"/>
              <a:ea typeface="+mj-ea"/>
            </a:endParaRPr>
          </a:p>
          <a:p>
            <a:pPr algn="l" fontAlgn="ctr">
              <a:lnSpc>
                <a:spcPts val="5601"/>
              </a:lnSpc>
              <a:spcBef>
                <a:spcPct val="0"/>
              </a:spcBef>
              <a:spcAft>
                <a:spcPts val="0"/>
              </a:spcAft>
              <a:buNone/>
              <a:defRPr/>
            </a:pPr>
            <a:r>
              <a:rPr lang="ja-JP" altLang="en-US" sz="4400" kern="0" dirty="0">
                <a:latin typeface="+mj-ea"/>
                <a:ea typeface="+mj-ea"/>
              </a:rPr>
              <a:t>３　内容のまとまりごとの</a:t>
            </a:r>
            <a:endParaRPr lang="en-US" altLang="ja-JP" sz="4400" kern="0" dirty="0">
              <a:latin typeface="+mj-ea"/>
              <a:ea typeface="+mj-ea"/>
            </a:endParaRPr>
          </a:p>
          <a:p>
            <a:pPr algn="l" fontAlgn="ctr">
              <a:lnSpc>
                <a:spcPts val="5601"/>
              </a:lnSpc>
              <a:spcBef>
                <a:spcPct val="0"/>
              </a:spcBef>
              <a:spcAft>
                <a:spcPts val="0"/>
              </a:spcAft>
              <a:buNone/>
              <a:defRPr/>
            </a:pPr>
            <a:r>
              <a:rPr lang="ja-JP" altLang="en-US" sz="4400" kern="0" dirty="0">
                <a:latin typeface="+mj-ea"/>
                <a:ea typeface="+mj-ea"/>
              </a:rPr>
              <a:t>　評価規準の作成</a:t>
            </a:r>
            <a:endParaRPr lang="en-US" altLang="ja-JP" sz="4400" kern="0" dirty="0">
              <a:latin typeface="+mj-ea"/>
              <a:ea typeface="+mj-ea"/>
            </a:endParaRPr>
          </a:p>
        </p:txBody>
      </p:sp>
    </p:spTree>
    <p:extLst>
      <p:ext uri="{BB962C8B-B14F-4D97-AF65-F5344CB8AC3E}">
        <p14:creationId xmlns:p14="http://schemas.microsoft.com/office/powerpoint/2010/main" val="5378354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
            <a:extLst>
              <a:ext uri="{FF2B5EF4-FFF2-40B4-BE49-F238E27FC236}">
                <a16:creationId xmlns:a16="http://schemas.microsoft.com/office/drawing/2014/main" id="{7B737880-CC59-4FFE-B618-560CCA390C2E}"/>
              </a:ext>
            </a:extLst>
          </p:cNvPr>
          <p:cNvSpPr txBox="1">
            <a:spLocks/>
          </p:cNvSpPr>
          <p:nvPr/>
        </p:nvSpPr>
        <p:spPr>
          <a:xfrm>
            <a:off x="547710" y="1823413"/>
            <a:ext cx="6172010" cy="546409"/>
          </a:xfrm>
          <a:prstGeom prst="rect">
            <a:avLst/>
          </a:prstGeom>
        </p:spPr>
        <p:txBody>
          <a:bodyPr>
            <a:normAutofit fontScale="92500" lnSpcReduction="1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fontAlgn="auto">
              <a:spcAft>
                <a:spcPts val="0"/>
              </a:spcAft>
            </a:pPr>
            <a:r>
              <a:rPr lang="ja-JP" altLang="en-US" sz="3200" dirty="0">
                <a:latin typeface="ＭＳ ゴシック" panose="020B0609070205080204" pitchFamily="49" charset="-128"/>
                <a:ea typeface="ＭＳ ゴシック" panose="020B0609070205080204" pitchFamily="49" charset="-128"/>
              </a:rPr>
              <a:t>　</a:t>
            </a:r>
            <a:r>
              <a:rPr lang="ja-JP" altLang="en-US" sz="3600" dirty="0">
                <a:latin typeface="ＭＳ ゴシック" panose="020B0609070205080204" pitchFamily="49" charset="-128"/>
                <a:ea typeface="ＭＳ ゴシック" panose="020B0609070205080204" pitchFamily="49" charset="-128"/>
              </a:rPr>
              <a:t>評価規準の基本的な形の例</a:t>
            </a:r>
            <a:endParaRPr lang="en-US" altLang="ja-JP" sz="3600" dirty="0">
              <a:latin typeface="ＭＳ ゴシック" panose="020B0609070205080204" pitchFamily="49" charset="-128"/>
              <a:ea typeface="ＭＳ ゴシック" panose="020B0609070205080204" pitchFamily="49" charset="-128"/>
            </a:endParaRPr>
          </a:p>
        </p:txBody>
      </p:sp>
      <p:sp>
        <p:nvSpPr>
          <p:cNvPr id="14" name="タイトル 1">
            <a:extLst>
              <a:ext uri="{FF2B5EF4-FFF2-40B4-BE49-F238E27FC236}">
                <a16:creationId xmlns:a16="http://schemas.microsoft.com/office/drawing/2014/main" id="{D559888A-1A27-4892-BC1B-6C6AEFCF02AE}"/>
              </a:ext>
            </a:extLst>
          </p:cNvPr>
          <p:cNvSpPr txBox="1">
            <a:spLocks/>
          </p:cNvSpPr>
          <p:nvPr/>
        </p:nvSpPr>
        <p:spPr>
          <a:xfrm>
            <a:off x="767234" y="2654179"/>
            <a:ext cx="7367513" cy="546409"/>
          </a:xfrm>
          <a:prstGeom prst="rect">
            <a:avLst/>
          </a:prstGeom>
        </p:spPr>
        <p:txBody>
          <a:bodyPr>
            <a:normAutofit fontScale="92500" lnSpcReduction="1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fontAlgn="auto">
              <a:spcAft>
                <a:spcPts val="0"/>
              </a:spcAft>
            </a:pPr>
            <a:r>
              <a:rPr lang="ja-JP" altLang="en-US" sz="3200" dirty="0">
                <a:latin typeface="ＭＳ ゴシック" panose="020B0609070205080204" pitchFamily="49" charset="-128"/>
                <a:ea typeface="ＭＳ ゴシック" panose="020B0609070205080204" pitchFamily="49" charset="-128"/>
              </a:rPr>
              <a:t>　［主体的に学習に取り組む態度］</a:t>
            </a:r>
            <a:endParaRPr lang="en-US" altLang="ja-JP" sz="2800" dirty="0">
              <a:latin typeface="ＭＳ ゴシック" panose="020B0609070205080204" pitchFamily="49" charset="-128"/>
              <a:ea typeface="ＭＳ ゴシック" panose="020B0609070205080204" pitchFamily="49" charset="-128"/>
            </a:endParaRPr>
          </a:p>
        </p:txBody>
      </p:sp>
      <p:sp>
        <p:nvSpPr>
          <p:cNvPr id="19" name="タイトル 1">
            <a:extLst>
              <a:ext uri="{FF2B5EF4-FFF2-40B4-BE49-F238E27FC236}">
                <a16:creationId xmlns:a16="http://schemas.microsoft.com/office/drawing/2014/main" id="{EE80199C-620D-419A-9C06-7CC0B4DF5ADC}"/>
              </a:ext>
            </a:extLst>
          </p:cNvPr>
          <p:cNvSpPr txBox="1">
            <a:spLocks/>
          </p:cNvSpPr>
          <p:nvPr/>
        </p:nvSpPr>
        <p:spPr>
          <a:xfrm>
            <a:off x="1415897" y="3496978"/>
            <a:ext cx="8499674" cy="1636340"/>
          </a:xfrm>
          <a:prstGeom prst="rect">
            <a:avLst/>
          </a:prstGeom>
        </p:spPr>
        <p:txBody>
          <a:bodyP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fontAlgn="auto">
              <a:spcAft>
                <a:spcPts val="0"/>
              </a:spcAft>
            </a:pPr>
            <a:r>
              <a:rPr lang="ja-JP" altLang="en-US" sz="2400" dirty="0">
                <a:latin typeface="ＭＳ ゴシック" panose="020B0609070205080204" pitchFamily="49" charset="-128"/>
                <a:ea typeface="ＭＳ ゴシック" panose="020B0609070205080204" pitchFamily="49" charset="-128"/>
              </a:rPr>
              <a:t>・　</a:t>
            </a:r>
            <a:r>
              <a:rPr lang="en-US" altLang="ja-JP" sz="2400" dirty="0">
                <a:latin typeface="ＭＳ ゴシック" panose="020B0609070205080204" pitchFamily="49" charset="-128"/>
                <a:ea typeface="ＭＳ ゴシック" panose="020B0609070205080204" pitchFamily="49" charset="-128"/>
              </a:rPr>
              <a:t>【</a:t>
            </a:r>
            <a:r>
              <a:rPr lang="ja-JP" altLang="en-US" sz="2400" dirty="0">
                <a:latin typeface="ＭＳ ゴシック" panose="020B0609070205080204" pitchFamily="49" charset="-128"/>
                <a:ea typeface="ＭＳ ゴシック" panose="020B0609070205080204" pitchFamily="49" charset="-128"/>
              </a:rPr>
              <a:t>目的等</a:t>
            </a:r>
            <a:r>
              <a:rPr lang="en-US" altLang="ja-JP" sz="2400" dirty="0">
                <a:latin typeface="ＭＳ ゴシック" panose="020B0609070205080204" pitchFamily="49" charset="-128"/>
                <a:ea typeface="ＭＳ ゴシック" panose="020B0609070205080204" pitchFamily="49" charset="-128"/>
              </a:rPr>
              <a:t>】</a:t>
            </a:r>
            <a:r>
              <a:rPr lang="ja-JP" altLang="en-US" sz="2400" dirty="0">
                <a:latin typeface="ＭＳ ゴシック" panose="020B0609070205080204" pitchFamily="49" charset="-128"/>
                <a:ea typeface="ＭＳ ゴシック" panose="020B0609070205080204" pitchFamily="49" charset="-128"/>
              </a:rPr>
              <a:t>に応じて，</a:t>
            </a:r>
            <a:r>
              <a:rPr lang="en-US" altLang="ja-JP" sz="2400" dirty="0">
                <a:latin typeface="ＭＳ ゴシック" panose="020B0609070205080204" pitchFamily="49" charset="-128"/>
                <a:ea typeface="ＭＳ ゴシック" panose="020B0609070205080204" pitchFamily="49" charset="-128"/>
              </a:rPr>
              <a:t>【</a:t>
            </a:r>
            <a:r>
              <a:rPr lang="ja-JP" altLang="en-US" sz="2400" dirty="0">
                <a:latin typeface="ＭＳ ゴシック" panose="020B0609070205080204" pitchFamily="49" charset="-128"/>
                <a:ea typeface="ＭＳ ゴシック" panose="020B0609070205080204" pitchFamily="49" charset="-128"/>
              </a:rPr>
              <a:t>事柄・話題</a:t>
            </a:r>
            <a:r>
              <a:rPr lang="en-US" altLang="ja-JP" sz="2400" dirty="0">
                <a:latin typeface="ＭＳ ゴシック" panose="020B0609070205080204" pitchFamily="49" charset="-128"/>
                <a:ea typeface="ＭＳ ゴシック" panose="020B0609070205080204" pitchFamily="49" charset="-128"/>
              </a:rPr>
              <a:t>】</a:t>
            </a:r>
            <a:r>
              <a:rPr lang="ja-JP" altLang="en-US" sz="2400" dirty="0">
                <a:latin typeface="ＭＳ ゴシック" panose="020B0609070205080204" pitchFamily="49" charset="-128"/>
                <a:ea typeface="ＭＳ ゴシック" panose="020B0609070205080204" pitchFamily="49" charset="-128"/>
              </a:rPr>
              <a:t>（を，用いて，</a:t>
            </a:r>
            <a:endParaRPr lang="en-US" altLang="ja-JP" sz="2400" dirty="0">
              <a:latin typeface="ＭＳ ゴシック" panose="020B0609070205080204" pitchFamily="49" charset="-128"/>
              <a:ea typeface="ＭＳ ゴシック" panose="020B0609070205080204" pitchFamily="49" charset="-128"/>
            </a:endParaRPr>
          </a:p>
          <a:p>
            <a:pPr algn="l" fontAlgn="auto">
              <a:spcAft>
                <a:spcPts val="0"/>
              </a:spcAft>
            </a:pPr>
            <a:r>
              <a:rPr lang="ja-JP" altLang="en-US" sz="2400" dirty="0">
                <a:latin typeface="ＭＳ ゴシック" panose="020B0609070205080204" pitchFamily="49" charset="-128"/>
                <a:ea typeface="ＭＳ ゴシック" panose="020B0609070205080204" pitchFamily="49" charset="-128"/>
              </a:rPr>
              <a:t>  について）聞こうとしている。分かろうとしている。</a:t>
            </a:r>
            <a:endParaRPr lang="en-US" altLang="ja-JP" sz="2400" dirty="0">
              <a:latin typeface="ＭＳ ゴシック" panose="020B0609070205080204" pitchFamily="49" charset="-128"/>
              <a:ea typeface="ＭＳ ゴシック" panose="020B0609070205080204" pitchFamily="49" charset="-128"/>
            </a:endParaRPr>
          </a:p>
          <a:p>
            <a:pPr algn="l" fontAlgn="auto">
              <a:spcAft>
                <a:spcPts val="0"/>
              </a:spcAft>
            </a:pPr>
            <a:r>
              <a:rPr lang="ja-JP" altLang="en-US" sz="2400" dirty="0">
                <a:latin typeface="ＭＳ ゴシック" panose="020B0609070205080204" pitchFamily="49" charset="-128"/>
                <a:ea typeface="ＭＳ ゴシック" panose="020B0609070205080204" pitchFamily="49" charset="-128"/>
              </a:rPr>
              <a:t>　伝え合おうとしている。話そうとしている。例文を参考</a:t>
            </a:r>
            <a:endParaRPr lang="en-US" altLang="ja-JP" sz="2400" dirty="0">
              <a:latin typeface="ＭＳ ゴシック" panose="020B0609070205080204" pitchFamily="49" charset="-128"/>
              <a:ea typeface="ＭＳ ゴシック" panose="020B0609070205080204" pitchFamily="49" charset="-128"/>
            </a:endParaRPr>
          </a:p>
          <a:p>
            <a:pPr algn="l" fontAlgn="auto">
              <a:spcAft>
                <a:spcPts val="0"/>
              </a:spcAft>
            </a:pPr>
            <a:r>
              <a:rPr lang="ja-JP" altLang="en-US" sz="2400" dirty="0">
                <a:latin typeface="ＭＳ ゴシック" panose="020B0609070205080204" pitchFamily="49" charset="-128"/>
                <a:ea typeface="ＭＳ ゴシック" panose="020B0609070205080204" pitchFamily="49" charset="-128"/>
              </a:rPr>
              <a:t>　に書こうとしている。　等</a:t>
            </a:r>
            <a:endParaRPr lang="en-US" altLang="ja-JP" sz="2400" dirty="0">
              <a:latin typeface="ＭＳ ゴシック" panose="020B0609070205080204" pitchFamily="49" charset="-128"/>
              <a:ea typeface="ＭＳ ゴシック" panose="020B0609070205080204" pitchFamily="49" charset="-128"/>
            </a:endParaRPr>
          </a:p>
          <a:p>
            <a:pPr algn="l" fontAlgn="auto">
              <a:spcAft>
                <a:spcPts val="0"/>
              </a:spcAft>
            </a:pPr>
            <a:endParaRPr lang="en-US" altLang="ja-JP" sz="2400" dirty="0">
              <a:latin typeface="ＭＳ ゴシック" panose="020B0609070205080204" pitchFamily="49" charset="-128"/>
              <a:ea typeface="ＭＳ ゴシック" panose="020B0609070205080204" pitchFamily="49" charset="-128"/>
            </a:endParaRPr>
          </a:p>
          <a:p>
            <a:pPr algn="l" fontAlgn="auto">
              <a:spcAft>
                <a:spcPts val="0"/>
              </a:spcAft>
            </a:pPr>
            <a:endParaRPr lang="en-US" altLang="ja-JP" sz="2400" dirty="0">
              <a:latin typeface="ＭＳ ゴシック" panose="020B0609070205080204" pitchFamily="49" charset="-128"/>
              <a:ea typeface="ＭＳ ゴシック" panose="020B0609070205080204" pitchFamily="49" charset="-128"/>
            </a:endParaRPr>
          </a:p>
        </p:txBody>
      </p:sp>
      <p:sp>
        <p:nvSpPr>
          <p:cNvPr id="8" name="タイトル 1">
            <a:extLst>
              <a:ext uri="{FF2B5EF4-FFF2-40B4-BE49-F238E27FC236}">
                <a16:creationId xmlns:a16="http://schemas.microsoft.com/office/drawing/2014/main" id="{668D985D-EA40-4BBB-B54C-68EECB7D36AB}"/>
              </a:ext>
            </a:extLst>
          </p:cNvPr>
          <p:cNvSpPr txBox="1">
            <a:spLocks/>
          </p:cNvSpPr>
          <p:nvPr/>
        </p:nvSpPr>
        <p:spPr>
          <a:xfrm>
            <a:off x="-179044" y="585977"/>
            <a:ext cx="9780244" cy="1103811"/>
          </a:xfrm>
          <a:prstGeom prst="rect">
            <a:avLst/>
          </a:prstGeom>
        </p:spPr>
        <p:txBody>
          <a:bodyPr>
            <a:normAutofit fontScale="925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fontAlgn="auto">
              <a:spcAft>
                <a:spcPts val="0"/>
              </a:spcAft>
            </a:pPr>
            <a:r>
              <a:rPr lang="ja-JP" altLang="en-US" sz="3200" dirty="0">
                <a:latin typeface="ＭＳ ゴシック" panose="020B0609070205080204" pitchFamily="49" charset="-128"/>
                <a:ea typeface="ＭＳ ゴシック" panose="020B0609070205080204" pitchFamily="49" charset="-128"/>
              </a:rPr>
              <a:t>　（３）　内容のまとまり（五つの領域）ごとの評価</a:t>
            </a:r>
            <a:endParaRPr lang="en-US" altLang="ja-JP" sz="3200" dirty="0">
              <a:latin typeface="ＭＳ ゴシック" panose="020B0609070205080204" pitchFamily="49" charset="-128"/>
              <a:ea typeface="ＭＳ ゴシック" panose="020B0609070205080204" pitchFamily="49" charset="-128"/>
            </a:endParaRPr>
          </a:p>
          <a:p>
            <a:pPr algn="l" fontAlgn="auto">
              <a:spcAft>
                <a:spcPts val="0"/>
              </a:spcAft>
            </a:pPr>
            <a:r>
              <a:rPr lang="ja-JP" altLang="en-US" sz="3200" dirty="0">
                <a:latin typeface="ＭＳ ゴシック" panose="020B0609070205080204" pitchFamily="49" charset="-128"/>
                <a:ea typeface="ＭＳ ゴシック" panose="020B0609070205080204" pitchFamily="49" charset="-128"/>
              </a:rPr>
              <a:t>　　　　規準（資料３）の作成及び留意事項②</a:t>
            </a:r>
          </a:p>
        </p:txBody>
      </p:sp>
    </p:spTree>
    <p:extLst>
      <p:ext uri="{BB962C8B-B14F-4D97-AF65-F5344CB8AC3E}">
        <p14:creationId xmlns:p14="http://schemas.microsoft.com/office/powerpoint/2010/main" val="33714150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a:extLst>
              <a:ext uri="{FF2B5EF4-FFF2-40B4-BE49-F238E27FC236}">
                <a16:creationId xmlns:a16="http://schemas.microsoft.com/office/drawing/2014/main" id="{87DB57DA-89AC-4CCB-B41F-EF4B8B22FFE7}"/>
              </a:ext>
            </a:extLst>
          </p:cNvPr>
          <p:cNvSpPr txBox="1">
            <a:spLocks/>
          </p:cNvSpPr>
          <p:nvPr/>
        </p:nvSpPr>
        <p:spPr>
          <a:xfrm>
            <a:off x="-252170" y="482539"/>
            <a:ext cx="9780244" cy="1103811"/>
          </a:xfrm>
          <a:prstGeom prst="rect">
            <a:avLst/>
          </a:prstGeom>
        </p:spPr>
        <p:txBody>
          <a:bodyP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fontAlgn="auto">
              <a:spcAft>
                <a:spcPts val="0"/>
              </a:spcAft>
            </a:pPr>
            <a:r>
              <a:rPr lang="ja-JP" altLang="en-US" sz="3200" dirty="0">
                <a:latin typeface="メイリオ" panose="020B0604030504040204" pitchFamily="50" charset="-128"/>
                <a:ea typeface="メイリオ" panose="020B0604030504040204" pitchFamily="50" charset="-128"/>
              </a:rPr>
              <a:t>　</a:t>
            </a:r>
            <a:r>
              <a:rPr lang="ja-JP" altLang="en-US" sz="3000" dirty="0">
                <a:latin typeface="ＭＳ ゴシック" panose="020B0609070205080204" pitchFamily="49" charset="-128"/>
                <a:ea typeface="ＭＳ ゴシック" panose="020B0609070205080204" pitchFamily="49" charset="-128"/>
              </a:rPr>
              <a:t>（４）</a:t>
            </a:r>
            <a:endParaRPr lang="en-US" altLang="ja-JP" sz="3000" dirty="0">
              <a:latin typeface="ＭＳ ゴシック" panose="020B0609070205080204" pitchFamily="49" charset="-128"/>
              <a:ea typeface="ＭＳ ゴシック" panose="020B0609070205080204" pitchFamily="49" charset="-128"/>
            </a:endParaRPr>
          </a:p>
        </p:txBody>
      </p:sp>
      <p:sp>
        <p:nvSpPr>
          <p:cNvPr id="12" name="タイトル 1">
            <a:extLst>
              <a:ext uri="{FF2B5EF4-FFF2-40B4-BE49-F238E27FC236}">
                <a16:creationId xmlns:a16="http://schemas.microsoft.com/office/drawing/2014/main" id="{7B737880-CC59-4FFE-B618-560CCA390C2E}"/>
              </a:ext>
            </a:extLst>
          </p:cNvPr>
          <p:cNvSpPr txBox="1">
            <a:spLocks/>
          </p:cNvSpPr>
          <p:nvPr/>
        </p:nvSpPr>
        <p:spPr>
          <a:xfrm>
            <a:off x="1060675" y="529132"/>
            <a:ext cx="5050757" cy="546409"/>
          </a:xfrm>
          <a:prstGeom prst="rect">
            <a:avLst/>
          </a:prstGeom>
        </p:spPr>
        <p:txBody>
          <a:bodyPr>
            <a:normAutofit fontScale="92500" lnSpcReduction="1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fontAlgn="auto">
              <a:spcAft>
                <a:spcPts val="0"/>
              </a:spcAft>
            </a:pPr>
            <a:r>
              <a:rPr lang="ja-JP" altLang="en-US" sz="3200" dirty="0">
                <a:latin typeface="ＭＳ ゴシック" panose="020B0609070205080204" pitchFamily="49" charset="-128"/>
                <a:ea typeface="ＭＳ ゴシック" panose="020B0609070205080204" pitchFamily="49" charset="-128"/>
              </a:rPr>
              <a:t>　事例１に関する留意事項　</a:t>
            </a:r>
            <a:r>
              <a:rPr lang="ja-JP" altLang="en-US" sz="2800" dirty="0">
                <a:latin typeface="ＭＳ ゴシック" panose="020B0609070205080204" pitchFamily="49" charset="-128"/>
                <a:ea typeface="ＭＳ ゴシック" panose="020B0609070205080204" pitchFamily="49" charset="-128"/>
              </a:rPr>
              <a:t>　</a:t>
            </a:r>
            <a:endParaRPr lang="en-US" altLang="ja-JP" sz="2800" dirty="0">
              <a:latin typeface="ＭＳ ゴシック" panose="020B0609070205080204" pitchFamily="49" charset="-128"/>
              <a:ea typeface="ＭＳ ゴシック" panose="020B0609070205080204" pitchFamily="49" charset="-128"/>
            </a:endParaRPr>
          </a:p>
        </p:txBody>
      </p:sp>
      <p:sp>
        <p:nvSpPr>
          <p:cNvPr id="14" name="タイトル 1">
            <a:extLst>
              <a:ext uri="{FF2B5EF4-FFF2-40B4-BE49-F238E27FC236}">
                <a16:creationId xmlns:a16="http://schemas.microsoft.com/office/drawing/2014/main" id="{D559888A-1A27-4892-BC1B-6C6AEFCF02AE}"/>
              </a:ext>
            </a:extLst>
          </p:cNvPr>
          <p:cNvSpPr txBox="1">
            <a:spLocks/>
          </p:cNvSpPr>
          <p:nvPr/>
        </p:nvSpPr>
        <p:spPr>
          <a:xfrm>
            <a:off x="335591" y="1391182"/>
            <a:ext cx="9572335" cy="1987412"/>
          </a:xfrm>
          <a:prstGeom prst="rect">
            <a:avLst/>
          </a:prstGeom>
        </p:spPr>
        <p:txBody>
          <a:bodyP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fontAlgn="auto">
              <a:spcAft>
                <a:spcPts val="0"/>
              </a:spcAft>
            </a:pPr>
            <a:r>
              <a:rPr lang="ja-JP" altLang="en-US" sz="3200" dirty="0">
                <a:latin typeface="ＭＳ ゴシック" panose="020B0609070205080204" pitchFamily="49" charset="-128"/>
                <a:ea typeface="ＭＳ ゴシック" panose="020B0609070205080204" pitchFamily="49" charset="-128"/>
              </a:rPr>
              <a:t>　</a:t>
            </a:r>
            <a:r>
              <a:rPr lang="ja-JP" altLang="en-US" sz="2400" dirty="0">
                <a:latin typeface="ＭＳ ゴシック" panose="020B0609070205080204" pitchFamily="49" charset="-128"/>
                <a:ea typeface="ＭＳ ゴシック" panose="020B0609070205080204" pitchFamily="49" charset="-128"/>
              </a:rPr>
              <a:t>○　「記録に残す評価」の実施については，単元の後半に設定</a:t>
            </a:r>
            <a:endParaRPr lang="en-US" altLang="ja-JP" sz="2400" dirty="0">
              <a:latin typeface="ＭＳ ゴシック" panose="020B0609070205080204" pitchFamily="49" charset="-128"/>
              <a:ea typeface="ＭＳ ゴシック" panose="020B0609070205080204" pitchFamily="49" charset="-128"/>
            </a:endParaRPr>
          </a:p>
          <a:p>
            <a:pPr algn="l" fontAlgn="auto">
              <a:spcAft>
                <a:spcPts val="0"/>
              </a:spcAft>
            </a:pPr>
            <a:r>
              <a:rPr lang="ja-JP" altLang="en-US" sz="2400" dirty="0">
                <a:latin typeface="ＭＳ ゴシック" panose="020B0609070205080204" pitchFamily="49" charset="-128"/>
                <a:ea typeface="ＭＳ ゴシック" panose="020B0609070205080204" pitchFamily="49" charset="-128"/>
              </a:rPr>
              <a:t>　　　されている。</a:t>
            </a:r>
            <a:endParaRPr lang="en-US" altLang="ja-JP" sz="2800" dirty="0">
              <a:latin typeface="ＭＳ ゴシック" panose="020B0609070205080204" pitchFamily="49" charset="-128"/>
              <a:ea typeface="ＭＳ ゴシック" panose="020B0609070205080204" pitchFamily="49" charset="-128"/>
            </a:endParaRPr>
          </a:p>
        </p:txBody>
      </p:sp>
      <p:sp>
        <p:nvSpPr>
          <p:cNvPr id="8" name="タイトル 1">
            <a:extLst>
              <a:ext uri="{FF2B5EF4-FFF2-40B4-BE49-F238E27FC236}">
                <a16:creationId xmlns:a16="http://schemas.microsoft.com/office/drawing/2014/main" id="{79C892C8-37B3-4826-B6BB-CFF1B72E2693}"/>
              </a:ext>
            </a:extLst>
          </p:cNvPr>
          <p:cNvSpPr txBox="1">
            <a:spLocks/>
          </p:cNvSpPr>
          <p:nvPr/>
        </p:nvSpPr>
        <p:spPr>
          <a:xfrm>
            <a:off x="333850" y="2384888"/>
            <a:ext cx="9574076" cy="1429613"/>
          </a:xfrm>
          <a:prstGeom prst="rect">
            <a:avLst/>
          </a:prstGeom>
        </p:spPr>
        <p:txBody>
          <a:bodyP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fontAlgn="auto">
              <a:spcAft>
                <a:spcPts val="0"/>
              </a:spcAft>
            </a:pPr>
            <a:r>
              <a:rPr lang="ja-JP" altLang="en-US" sz="3200" dirty="0">
                <a:latin typeface="ＭＳ ゴシック" panose="020B0609070205080204" pitchFamily="49" charset="-128"/>
                <a:ea typeface="ＭＳ ゴシック" panose="020B0609070205080204" pitchFamily="49" charset="-128"/>
              </a:rPr>
              <a:t>　</a:t>
            </a:r>
            <a:r>
              <a:rPr lang="ja-JP" altLang="en-US" sz="2400" dirty="0">
                <a:latin typeface="ＭＳ ゴシック" panose="020B0609070205080204" pitchFamily="49" charset="-128"/>
                <a:ea typeface="ＭＳ ゴシック" panose="020B0609070205080204" pitchFamily="49" charset="-128"/>
              </a:rPr>
              <a:t>○　「記録に残す評価」で「努力を要する」ｃの状況と判断さ</a:t>
            </a:r>
            <a:endParaRPr lang="en-US" altLang="ja-JP" sz="2400" dirty="0">
              <a:latin typeface="ＭＳ ゴシック" panose="020B0609070205080204" pitchFamily="49" charset="-128"/>
              <a:ea typeface="ＭＳ ゴシック" panose="020B0609070205080204" pitchFamily="49" charset="-128"/>
            </a:endParaRPr>
          </a:p>
          <a:p>
            <a:pPr algn="l" fontAlgn="auto">
              <a:spcAft>
                <a:spcPts val="0"/>
              </a:spcAft>
            </a:pPr>
            <a:r>
              <a:rPr lang="ja-JP" altLang="en-US" sz="2400" dirty="0">
                <a:latin typeface="ＭＳ ゴシック" panose="020B0609070205080204" pitchFamily="49" charset="-128"/>
                <a:ea typeface="ＭＳ ゴシック" panose="020B0609070205080204" pitchFamily="49" charset="-128"/>
              </a:rPr>
              <a:t>　　　れても，その後の活動状況を加味して，「おおむね満足で</a:t>
            </a:r>
            <a:endParaRPr lang="en-US" altLang="ja-JP" sz="2400" dirty="0">
              <a:latin typeface="ＭＳ ゴシック" panose="020B0609070205080204" pitchFamily="49" charset="-128"/>
              <a:ea typeface="ＭＳ ゴシック" panose="020B0609070205080204" pitchFamily="49" charset="-128"/>
            </a:endParaRPr>
          </a:p>
          <a:p>
            <a:pPr algn="l" fontAlgn="auto">
              <a:spcAft>
                <a:spcPts val="0"/>
              </a:spcAft>
            </a:pPr>
            <a:r>
              <a:rPr lang="ja-JP" altLang="en-US" sz="2400" dirty="0">
                <a:latin typeface="ＭＳ ゴシック" panose="020B0609070205080204" pitchFamily="49" charset="-128"/>
                <a:ea typeface="ＭＳ ゴシック" panose="020B0609070205080204" pitchFamily="49" charset="-128"/>
              </a:rPr>
              <a:t>　　　きる」ｂと判断することは可能である。</a:t>
            </a:r>
            <a:endParaRPr lang="en-US" altLang="ja-JP" sz="2400" dirty="0">
              <a:latin typeface="ＭＳ ゴシック" panose="020B0609070205080204" pitchFamily="49" charset="-128"/>
              <a:ea typeface="ＭＳ ゴシック" panose="020B0609070205080204" pitchFamily="49" charset="-128"/>
            </a:endParaRPr>
          </a:p>
          <a:p>
            <a:pPr algn="l" fontAlgn="auto">
              <a:spcAft>
                <a:spcPts val="0"/>
              </a:spcAft>
            </a:pPr>
            <a:endParaRPr lang="en-US" altLang="ja-JP" sz="2800" dirty="0">
              <a:latin typeface="ＭＳ ゴシック" panose="020B0609070205080204" pitchFamily="49" charset="-128"/>
              <a:ea typeface="ＭＳ ゴシック" panose="020B0609070205080204" pitchFamily="49" charset="-128"/>
            </a:endParaRPr>
          </a:p>
        </p:txBody>
      </p:sp>
      <p:sp>
        <p:nvSpPr>
          <p:cNvPr id="9" name="タイトル 1">
            <a:extLst>
              <a:ext uri="{FF2B5EF4-FFF2-40B4-BE49-F238E27FC236}">
                <a16:creationId xmlns:a16="http://schemas.microsoft.com/office/drawing/2014/main" id="{C3E88843-F601-4906-BF86-34AE9482D62B}"/>
              </a:ext>
            </a:extLst>
          </p:cNvPr>
          <p:cNvSpPr txBox="1">
            <a:spLocks/>
          </p:cNvSpPr>
          <p:nvPr/>
        </p:nvSpPr>
        <p:spPr>
          <a:xfrm>
            <a:off x="333850" y="3678583"/>
            <a:ext cx="9304748" cy="1983736"/>
          </a:xfrm>
          <a:prstGeom prst="rect">
            <a:avLst/>
          </a:prstGeom>
        </p:spPr>
        <p:txBody>
          <a:bodyP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fontAlgn="auto">
              <a:spcAft>
                <a:spcPts val="0"/>
              </a:spcAft>
            </a:pPr>
            <a:r>
              <a:rPr lang="ja-JP" altLang="en-US" sz="3200" dirty="0">
                <a:latin typeface="ＭＳ ゴシック" panose="020B0609070205080204" pitchFamily="49" charset="-128"/>
                <a:ea typeface="ＭＳ ゴシック" panose="020B0609070205080204" pitchFamily="49" charset="-128"/>
              </a:rPr>
              <a:t>　</a:t>
            </a:r>
            <a:r>
              <a:rPr lang="ja-JP" altLang="en-US" sz="2400" dirty="0">
                <a:latin typeface="ＭＳ ゴシック" panose="020B0609070205080204" pitchFamily="49" charset="-128"/>
                <a:ea typeface="ＭＳ ゴシック" panose="020B0609070205080204" pitchFamily="49" charset="-128"/>
              </a:rPr>
              <a:t>○　「思考・判断・表現」と「主体的に学習に取り組む態度」</a:t>
            </a:r>
            <a:endParaRPr lang="en-US" altLang="ja-JP" sz="2400" dirty="0">
              <a:latin typeface="ＭＳ ゴシック" panose="020B0609070205080204" pitchFamily="49" charset="-128"/>
              <a:ea typeface="ＭＳ ゴシック" panose="020B0609070205080204" pitchFamily="49" charset="-128"/>
            </a:endParaRPr>
          </a:p>
          <a:p>
            <a:pPr algn="l" fontAlgn="auto">
              <a:spcAft>
                <a:spcPts val="0"/>
              </a:spcAft>
            </a:pPr>
            <a:r>
              <a:rPr lang="ja-JP" altLang="en-US" sz="2400" dirty="0">
                <a:latin typeface="ＭＳ ゴシック" panose="020B0609070205080204" pitchFamily="49" charset="-128"/>
                <a:ea typeface="ＭＳ ゴシック" panose="020B0609070205080204" pitchFamily="49" charset="-128"/>
              </a:rPr>
              <a:t>　　  は，ほぼ同一として捉えてよい。粘り強く伝えようとして</a:t>
            </a:r>
            <a:endParaRPr lang="en-US" altLang="ja-JP" sz="2400" dirty="0">
              <a:latin typeface="ＭＳ ゴシック" panose="020B0609070205080204" pitchFamily="49" charset="-128"/>
              <a:ea typeface="ＭＳ ゴシック" panose="020B0609070205080204" pitchFamily="49" charset="-128"/>
            </a:endParaRPr>
          </a:p>
          <a:p>
            <a:pPr algn="l" fontAlgn="auto">
              <a:spcAft>
                <a:spcPts val="0"/>
              </a:spcAft>
            </a:pPr>
            <a:r>
              <a:rPr lang="ja-JP" altLang="en-US" sz="2400" dirty="0">
                <a:latin typeface="ＭＳ ゴシック" panose="020B0609070205080204" pitchFamily="49" charset="-128"/>
                <a:ea typeface="ＭＳ ゴシック" panose="020B0609070205080204" pitchFamily="49" charset="-128"/>
              </a:rPr>
              <a:t>　　　いるが，十分に伝えられていない場合は，評価が違う場合</a:t>
            </a:r>
            <a:endParaRPr lang="en-US" altLang="ja-JP" sz="2400" dirty="0">
              <a:latin typeface="ＭＳ ゴシック" panose="020B0609070205080204" pitchFamily="49" charset="-128"/>
              <a:ea typeface="ＭＳ ゴシック" panose="020B0609070205080204" pitchFamily="49" charset="-128"/>
            </a:endParaRPr>
          </a:p>
          <a:p>
            <a:pPr algn="l" fontAlgn="auto">
              <a:spcAft>
                <a:spcPts val="0"/>
              </a:spcAft>
            </a:pPr>
            <a:r>
              <a:rPr lang="ja-JP" altLang="en-US" sz="2400" dirty="0">
                <a:latin typeface="ＭＳ ゴシック" panose="020B0609070205080204" pitchFamily="49" charset="-128"/>
                <a:ea typeface="ＭＳ ゴシック" panose="020B0609070205080204" pitchFamily="49" charset="-128"/>
              </a:rPr>
              <a:t>　　　もある。</a:t>
            </a:r>
            <a:endParaRPr lang="en-US" altLang="ja-JP" sz="2400" dirty="0">
              <a:latin typeface="ＭＳ ゴシック" panose="020B0609070205080204" pitchFamily="49" charset="-128"/>
              <a:ea typeface="ＭＳ ゴシック" panose="020B0609070205080204" pitchFamily="49" charset="-128"/>
            </a:endParaRPr>
          </a:p>
        </p:txBody>
      </p:sp>
      <p:sp>
        <p:nvSpPr>
          <p:cNvPr id="11" name="四角形: 角を丸くする 10">
            <a:extLst>
              <a:ext uri="{FF2B5EF4-FFF2-40B4-BE49-F238E27FC236}">
                <a16:creationId xmlns:a16="http://schemas.microsoft.com/office/drawing/2014/main" id="{F589D3D2-CE88-4B8D-AFFB-93CBF9A25631}"/>
              </a:ext>
            </a:extLst>
          </p:cNvPr>
          <p:cNvSpPr/>
          <p:nvPr/>
        </p:nvSpPr>
        <p:spPr>
          <a:xfrm>
            <a:off x="7562726" y="5466818"/>
            <a:ext cx="1575052" cy="777571"/>
          </a:xfrm>
          <a:prstGeom prst="roundRect">
            <a:avLst/>
          </a:prstGeom>
          <a:solidFill>
            <a:srgbClr val="FFFFCC"/>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rgbClr val="FF0000"/>
                </a:solidFill>
              </a:rPr>
              <a:t>資料Ｐ４５</a:t>
            </a:r>
          </a:p>
        </p:txBody>
      </p:sp>
    </p:spTree>
    <p:extLst>
      <p:ext uri="{BB962C8B-B14F-4D97-AF65-F5344CB8AC3E}">
        <p14:creationId xmlns:p14="http://schemas.microsoft.com/office/powerpoint/2010/main" val="25980085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
            <a:extLst>
              <a:ext uri="{FF2B5EF4-FFF2-40B4-BE49-F238E27FC236}">
                <a16:creationId xmlns:a16="http://schemas.microsoft.com/office/drawing/2014/main" id="{7B737880-CC59-4FFE-B618-560CCA390C2E}"/>
              </a:ext>
            </a:extLst>
          </p:cNvPr>
          <p:cNvSpPr txBox="1">
            <a:spLocks/>
          </p:cNvSpPr>
          <p:nvPr/>
        </p:nvSpPr>
        <p:spPr>
          <a:xfrm>
            <a:off x="0" y="156961"/>
            <a:ext cx="8633951" cy="579820"/>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fontAlgn="auto">
              <a:spcAft>
                <a:spcPts val="0"/>
              </a:spcAft>
            </a:pPr>
            <a:r>
              <a:rPr lang="ja-JP" altLang="en-US" sz="3600" dirty="0">
                <a:latin typeface="ＭＳ ゴシック" panose="020B0609070205080204" pitchFamily="49" charset="-128"/>
                <a:ea typeface="ＭＳ ゴシック" panose="020B0609070205080204" pitchFamily="49" charset="-128"/>
              </a:rPr>
              <a:t>　</a:t>
            </a:r>
            <a:r>
              <a:rPr lang="ja-JP" altLang="en-US" sz="3000" dirty="0">
                <a:latin typeface="ＭＳ ゴシック" panose="020B0609070205080204" pitchFamily="49" charset="-128"/>
                <a:ea typeface="ＭＳ ゴシック" panose="020B0609070205080204" pitchFamily="49" charset="-128"/>
              </a:rPr>
              <a:t>（５）</a:t>
            </a:r>
            <a:r>
              <a:rPr lang="en-US" altLang="ja-JP" sz="3000" dirty="0">
                <a:latin typeface="ＭＳ ゴシック" panose="020B0609070205080204" pitchFamily="49" charset="-128"/>
                <a:ea typeface="ＭＳ ゴシック" panose="020B0609070205080204" pitchFamily="49" charset="-128"/>
              </a:rPr>
              <a:t> </a:t>
            </a:r>
            <a:r>
              <a:rPr lang="ja-JP" altLang="en-US" sz="3000" dirty="0">
                <a:latin typeface="ＭＳ ゴシック" panose="020B0609070205080204" pitchFamily="49" charset="-128"/>
                <a:ea typeface="ＭＳ ゴシック" panose="020B0609070205080204" pitchFamily="49" charset="-128"/>
              </a:rPr>
              <a:t>学習評価等作成の流れ　</a:t>
            </a:r>
            <a:endParaRPr lang="en-US" altLang="ja-JP" sz="3000" dirty="0">
              <a:latin typeface="ＭＳ ゴシック" panose="020B0609070205080204" pitchFamily="49" charset="-128"/>
              <a:ea typeface="ＭＳ ゴシック" panose="020B0609070205080204" pitchFamily="49" charset="-128"/>
            </a:endParaRPr>
          </a:p>
        </p:txBody>
      </p:sp>
      <p:graphicFrame>
        <p:nvGraphicFramePr>
          <p:cNvPr id="3" name="オブジェクト 2">
            <a:extLst>
              <a:ext uri="{FF2B5EF4-FFF2-40B4-BE49-F238E27FC236}">
                <a16:creationId xmlns:a16="http://schemas.microsoft.com/office/drawing/2014/main" id="{DD5331EE-E2B3-446C-94B7-07113063D380}"/>
              </a:ext>
            </a:extLst>
          </p:cNvPr>
          <p:cNvGraphicFramePr>
            <a:graphicFrameLocks noChangeAspect="1"/>
          </p:cNvGraphicFramePr>
          <p:nvPr>
            <p:extLst>
              <p:ext uri="{D42A27DB-BD31-4B8C-83A1-F6EECF244321}">
                <p14:modId xmlns:p14="http://schemas.microsoft.com/office/powerpoint/2010/main" val="3280276046"/>
              </p:ext>
            </p:extLst>
          </p:nvPr>
        </p:nvGraphicFramePr>
        <p:xfrm>
          <a:off x="1648326" y="1041313"/>
          <a:ext cx="7567147" cy="5659726"/>
        </p:xfrm>
        <a:graphic>
          <a:graphicData uri="http://schemas.openxmlformats.org/presentationml/2006/ole">
            <mc:AlternateContent xmlns:mc="http://schemas.openxmlformats.org/markup-compatibility/2006">
              <mc:Choice xmlns:v="urn:schemas-microsoft-com:vml" Requires="v">
                <p:oleObj spid="_x0000_s8374" name="Slide" r:id="rId4" imgW="3589225" imgH="2693128" progId="PowerPoint.Slide.12">
                  <p:embed/>
                </p:oleObj>
              </mc:Choice>
              <mc:Fallback>
                <p:oleObj name="Slide" r:id="rId4" imgW="3589225" imgH="2693128" progId="PowerPoint.Slide.12">
                  <p:embed/>
                  <p:pic>
                    <p:nvPicPr>
                      <p:cNvPr id="0" name=""/>
                      <p:cNvPicPr/>
                      <p:nvPr/>
                    </p:nvPicPr>
                    <p:blipFill>
                      <a:blip r:embed="rId5"/>
                      <a:stretch>
                        <a:fillRect/>
                      </a:stretch>
                    </p:blipFill>
                    <p:spPr>
                      <a:xfrm>
                        <a:off x="1648326" y="1041313"/>
                        <a:ext cx="7567147" cy="5659726"/>
                      </a:xfrm>
                      <a:prstGeom prst="rect">
                        <a:avLst/>
                      </a:prstGeom>
                    </p:spPr>
                  </p:pic>
                </p:oleObj>
              </mc:Fallback>
            </mc:AlternateContent>
          </a:graphicData>
        </a:graphic>
      </p:graphicFrame>
      <p:sp>
        <p:nvSpPr>
          <p:cNvPr id="4" name="正方形/長方形 3">
            <a:extLst>
              <a:ext uri="{FF2B5EF4-FFF2-40B4-BE49-F238E27FC236}">
                <a16:creationId xmlns:a16="http://schemas.microsoft.com/office/drawing/2014/main" id="{771F75BA-782B-42C0-9734-73152FC2A283}"/>
              </a:ext>
            </a:extLst>
          </p:cNvPr>
          <p:cNvSpPr/>
          <p:nvPr/>
        </p:nvSpPr>
        <p:spPr>
          <a:xfrm>
            <a:off x="1528010" y="2695075"/>
            <a:ext cx="7844589" cy="1419728"/>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 name="正方形/長方形 7">
            <a:extLst>
              <a:ext uri="{FF2B5EF4-FFF2-40B4-BE49-F238E27FC236}">
                <a16:creationId xmlns:a16="http://schemas.microsoft.com/office/drawing/2014/main" id="{0788542E-ED10-4982-82BE-F9F755D3CA01}"/>
              </a:ext>
            </a:extLst>
          </p:cNvPr>
          <p:cNvSpPr/>
          <p:nvPr/>
        </p:nvSpPr>
        <p:spPr>
          <a:xfrm>
            <a:off x="1523998" y="1407695"/>
            <a:ext cx="7844589" cy="1204576"/>
          </a:xfrm>
          <a:prstGeom prst="rect">
            <a:avLst/>
          </a:prstGeom>
          <a:noFill/>
          <a:ln w="762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Tree>
    <p:extLst>
      <p:ext uri="{BB962C8B-B14F-4D97-AF65-F5344CB8AC3E}">
        <p14:creationId xmlns:p14="http://schemas.microsoft.com/office/powerpoint/2010/main" val="21701769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1">
            <a:extLst>
              <a:ext uri="{FF2B5EF4-FFF2-40B4-BE49-F238E27FC236}">
                <a16:creationId xmlns:a16="http://schemas.microsoft.com/office/drawing/2014/main" id="{E90542BF-F23E-4245-BE44-F639FFE97B42}"/>
              </a:ext>
            </a:extLst>
          </p:cNvPr>
          <p:cNvSpPr txBox="1">
            <a:spLocks/>
          </p:cNvSpPr>
          <p:nvPr/>
        </p:nvSpPr>
        <p:spPr>
          <a:xfrm>
            <a:off x="1054328" y="4513811"/>
            <a:ext cx="5705289" cy="923792"/>
          </a:xfrm>
          <a:prstGeom prst="rect">
            <a:avLst/>
          </a:prstGeom>
        </p:spPr>
        <p:txBody>
          <a:bodyP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fontAlgn="auto">
              <a:spcAft>
                <a:spcPts val="0"/>
              </a:spcAft>
            </a:pPr>
            <a:r>
              <a:rPr lang="ja-JP" altLang="en-US" sz="2800" dirty="0">
                <a:latin typeface="ＭＳ ゴシック" panose="020B0609070205080204" pitchFamily="49" charset="-128"/>
                <a:ea typeface="ＭＳ ゴシック" panose="020B0609070205080204" pitchFamily="49" charset="-128"/>
              </a:rPr>
              <a:t>②　年間指導計画の作成を行う。　</a:t>
            </a:r>
            <a:endParaRPr lang="en-US" altLang="ja-JP" sz="2800" dirty="0">
              <a:latin typeface="ＭＳ ゴシック" panose="020B0609070205080204" pitchFamily="49" charset="-128"/>
              <a:ea typeface="ＭＳ ゴシック" panose="020B0609070205080204" pitchFamily="49" charset="-128"/>
            </a:endParaRPr>
          </a:p>
        </p:txBody>
      </p:sp>
      <p:sp>
        <p:nvSpPr>
          <p:cNvPr id="10" name="タイトル 1">
            <a:extLst>
              <a:ext uri="{FF2B5EF4-FFF2-40B4-BE49-F238E27FC236}">
                <a16:creationId xmlns:a16="http://schemas.microsoft.com/office/drawing/2014/main" id="{BFDD7722-B7CC-4A1D-B2DE-629F2A8E4AA8}"/>
              </a:ext>
            </a:extLst>
          </p:cNvPr>
          <p:cNvSpPr txBox="1">
            <a:spLocks/>
          </p:cNvSpPr>
          <p:nvPr/>
        </p:nvSpPr>
        <p:spPr>
          <a:xfrm>
            <a:off x="1063829" y="1783935"/>
            <a:ext cx="8647330" cy="3127141"/>
          </a:xfrm>
          <a:prstGeom prst="rect">
            <a:avLst/>
          </a:prstGeom>
        </p:spPr>
        <p:txBody>
          <a:bodyP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fontAlgn="auto">
              <a:spcAft>
                <a:spcPts val="0"/>
              </a:spcAft>
            </a:pPr>
            <a:r>
              <a:rPr lang="ja-JP" altLang="en-US" sz="2800" dirty="0">
                <a:latin typeface="ＭＳ ゴシック" panose="020B0609070205080204" pitchFamily="49" charset="-128"/>
                <a:ea typeface="ＭＳ ゴシック" panose="020B0609070205080204" pitchFamily="49" charset="-128"/>
              </a:rPr>
              <a:t>①　文部科学省の配付資料１～３等を参考に</a:t>
            </a:r>
            <a:endParaRPr lang="en-US" altLang="ja-JP" sz="2800" dirty="0">
              <a:latin typeface="ＭＳ ゴシック" panose="020B0609070205080204" pitchFamily="49" charset="-128"/>
              <a:ea typeface="ＭＳ ゴシック" panose="020B0609070205080204" pitchFamily="49" charset="-128"/>
            </a:endParaRPr>
          </a:p>
          <a:p>
            <a:pPr algn="l" fontAlgn="auto">
              <a:spcAft>
                <a:spcPts val="0"/>
              </a:spcAft>
            </a:pPr>
            <a:r>
              <a:rPr lang="ja-JP" altLang="en-US" sz="2800" dirty="0">
                <a:latin typeface="ＭＳ ゴシック" panose="020B0609070205080204" pitchFamily="49" charset="-128"/>
                <a:ea typeface="ＭＳ ゴシック" panose="020B0609070205080204" pitchFamily="49" charset="-128"/>
              </a:rPr>
              <a:t>　「学年ごとの目標」　</a:t>
            </a:r>
            <a:endParaRPr lang="en-US" altLang="ja-JP" sz="2800" dirty="0">
              <a:latin typeface="ＭＳ ゴシック" panose="020B0609070205080204" pitchFamily="49" charset="-128"/>
              <a:ea typeface="ＭＳ ゴシック" panose="020B0609070205080204" pitchFamily="49" charset="-128"/>
            </a:endParaRPr>
          </a:p>
          <a:p>
            <a:pPr algn="l" fontAlgn="auto">
              <a:spcAft>
                <a:spcPts val="0"/>
              </a:spcAft>
            </a:pPr>
            <a:r>
              <a:rPr lang="ja-JP" altLang="en-US" sz="2800" dirty="0">
                <a:latin typeface="ＭＳ ゴシック" panose="020B0609070205080204" pitchFamily="49" charset="-128"/>
                <a:ea typeface="ＭＳ ゴシック" panose="020B0609070205080204" pitchFamily="49" charset="-128"/>
              </a:rPr>
              <a:t>　「五つの領域別の学年ごとの目標」　</a:t>
            </a:r>
            <a:endParaRPr lang="en-US" altLang="ja-JP" sz="2800" dirty="0">
              <a:latin typeface="ＭＳ ゴシック" panose="020B0609070205080204" pitchFamily="49" charset="-128"/>
              <a:ea typeface="ＭＳ ゴシック" panose="020B0609070205080204" pitchFamily="49" charset="-128"/>
            </a:endParaRPr>
          </a:p>
          <a:p>
            <a:pPr algn="l" fontAlgn="auto">
              <a:spcAft>
                <a:spcPts val="0"/>
              </a:spcAft>
            </a:pPr>
            <a:r>
              <a:rPr lang="ja-JP" altLang="en-US" sz="2800" dirty="0">
                <a:latin typeface="ＭＳ ゴシック" panose="020B0609070205080204" pitchFamily="49" charset="-128"/>
                <a:ea typeface="ＭＳ ゴシック" panose="020B0609070205080204" pitchFamily="49" charset="-128"/>
              </a:rPr>
              <a:t>　「学年ごとの評価規準」</a:t>
            </a:r>
            <a:endParaRPr lang="en-US" altLang="ja-JP" sz="2800" dirty="0">
              <a:latin typeface="ＭＳ ゴシック" panose="020B0609070205080204" pitchFamily="49" charset="-128"/>
              <a:ea typeface="ＭＳ ゴシック" panose="020B0609070205080204" pitchFamily="49" charset="-128"/>
            </a:endParaRPr>
          </a:p>
          <a:p>
            <a:pPr algn="l" fontAlgn="auto">
              <a:spcAft>
                <a:spcPts val="0"/>
              </a:spcAft>
            </a:pPr>
            <a:r>
              <a:rPr lang="ja-JP" altLang="en-US" sz="2800" dirty="0">
                <a:latin typeface="ＭＳ ゴシック" panose="020B0609070205080204" pitchFamily="49" charset="-128"/>
                <a:ea typeface="ＭＳ ゴシック" panose="020B0609070205080204" pitchFamily="49" charset="-128"/>
              </a:rPr>
              <a:t>　　　　　　　　　を作成する。</a:t>
            </a:r>
            <a:endParaRPr lang="en-US" altLang="ja-JP" sz="2800" dirty="0">
              <a:latin typeface="ＭＳ ゴシック" panose="020B0609070205080204" pitchFamily="49" charset="-128"/>
              <a:ea typeface="ＭＳ ゴシック" panose="020B0609070205080204" pitchFamily="49" charset="-128"/>
            </a:endParaRPr>
          </a:p>
          <a:p>
            <a:pPr algn="l" fontAlgn="auto">
              <a:spcAft>
                <a:spcPts val="0"/>
              </a:spcAft>
            </a:pPr>
            <a:r>
              <a:rPr lang="ja-JP" altLang="en-US" sz="2800" dirty="0">
                <a:latin typeface="ＭＳ ゴシック" panose="020B0609070205080204" pitchFamily="49" charset="-128"/>
                <a:ea typeface="ＭＳ ゴシック" panose="020B0609070205080204" pitchFamily="49" charset="-128"/>
              </a:rPr>
              <a:t>　</a:t>
            </a:r>
            <a:endParaRPr lang="en-US" altLang="ja-JP" sz="2800" dirty="0">
              <a:latin typeface="ＭＳ ゴシック" panose="020B0609070205080204" pitchFamily="49" charset="-128"/>
              <a:ea typeface="ＭＳ ゴシック" panose="020B0609070205080204" pitchFamily="49" charset="-128"/>
            </a:endParaRPr>
          </a:p>
        </p:txBody>
      </p:sp>
      <p:sp>
        <p:nvSpPr>
          <p:cNvPr id="8" name="タイトル 1">
            <a:extLst>
              <a:ext uri="{FF2B5EF4-FFF2-40B4-BE49-F238E27FC236}">
                <a16:creationId xmlns:a16="http://schemas.microsoft.com/office/drawing/2014/main" id="{1BE8CAC5-F582-49B6-8B4C-AFED380623B7}"/>
              </a:ext>
            </a:extLst>
          </p:cNvPr>
          <p:cNvSpPr txBox="1">
            <a:spLocks/>
          </p:cNvSpPr>
          <p:nvPr/>
        </p:nvSpPr>
        <p:spPr>
          <a:xfrm>
            <a:off x="-277792" y="504205"/>
            <a:ext cx="10162572" cy="579820"/>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fontAlgn="auto">
              <a:spcAft>
                <a:spcPts val="0"/>
              </a:spcAft>
            </a:pPr>
            <a:r>
              <a:rPr lang="ja-JP" altLang="en-US" sz="3600" dirty="0">
                <a:latin typeface="ＭＳ ゴシック" panose="020B0609070205080204" pitchFamily="49" charset="-128"/>
                <a:ea typeface="ＭＳ ゴシック" panose="020B0609070205080204" pitchFamily="49" charset="-128"/>
              </a:rPr>
              <a:t>　</a:t>
            </a:r>
            <a:r>
              <a:rPr lang="ja-JP" altLang="en-US" sz="3000" dirty="0">
                <a:latin typeface="ＭＳ ゴシック" panose="020B0609070205080204" pitchFamily="49" charset="-128"/>
                <a:ea typeface="ＭＳ ゴシック" panose="020B0609070205080204" pitchFamily="49" charset="-128"/>
              </a:rPr>
              <a:t>（６）</a:t>
            </a:r>
            <a:r>
              <a:rPr lang="en-US" altLang="ja-JP" sz="3000" dirty="0">
                <a:latin typeface="ＭＳ ゴシック" panose="020B0609070205080204" pitchFamily="49" charset="-128"/>
                <a:ea typeface="ＭＳ ゴシック" panose="020B0609070205080204" pitchFamily="49" charset="-128"/>
              </a:rPr>
              <a:t> </a:t>
            </a:r>
            <a:r>
              <a:rPr lang="ja-JP" altLang="en-US" sz="3000" dirty="0">
                <a:latin typeface="ＭＳ ゴシック" panose="020B0609070205080204" pitchFamily="49" charset="-128"/>
                <a:ea typeface="ＭＳ ゴシック" panose="020B0609070205080204" pitchFamily="49" charset="-128"/>
              </a:rPr>
              <a:t>今後のスケジュール　</a:t>
            </a:r>
            <a:endParaRPr lang="en-US" altLang="ja-JP" sz="300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4293057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2315" y="1287362"/>
            <a:ext cx="9862098" cy="1103811"/>
          </a:xfrm>
        </p:spPr>
        <p:txBody>
          <a:bodyPr>
            <a:normAutofit/>
          </a:bodyPr>
          <a:lstStyle/>
          <a:p>
            <a:r>
              <a:rPr lang="ja-JP" altLang="en-US" sz="3601" dirty="0">
                <a:latin typeface="+mj-ea"/>
              </a:rPr>
              <a:t>１　学習評価の目的</a:t>
            </a:r>
          </a:p>
        </p:txBody>
      </p:sp>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25421" y="2678633"/>
            <a:ext cx="1744580" cy="3060853"/>
          </a:xfrm>
          <a:prstGeom prst="rect">
            <a:avLst/>
          </a:prstGeom>
        </p:spPr>
      </p:pic>
      <p:sp>
        <p:nvSpPr>
          <p:cNvPr id="5" name="四角形吹き出し 4"/>
          <p:cNvSpPr/>
          <p:nvPr/>
        </p:nvSpPr>
        <p:spPr>
          <a:xfrm>
            <a:off x="2534856" y="1250772"/>
            <a:ext cx="5023412" cy="1186701"/>
          </a:xfrm>
          <a:prstGeom prst="wedgeRectCallout">
            <a:avLst>
              <a:gd name="adj1" fmla="val 29538"/>
              <a:gd name="adj2" fmla="val 13904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endParaRPr lang="ja-JP" altLang="en-US">
              <a:solidFill>
                <a:prstClr val="white"/>
              </a:solidFill>
              <a:latin typeface="Calibri"/>
              <a:ea typeface="ＭＳ Ｐゴシック" panose="020B0600070205080204" pitchFamily="50" charset="-128"/>
            </a:endParaRPr>
          </a:p>
        </p:txBody>
      </p:sp>
      <p:pic>
        <p:nvPicPr>
          <p:cNvPr id="6" name="図 5">
            <a:extLst>
              <a:ext uri="{FF2B5EF4-FFF2-40B4-BE49-F238E27FC236}">
                <a16:creationId xmlns:a16="http://schemas.microsoft.com/office/drawing/2014/main" id="{A2214D71-147F-49FA-9ED5-0068155868C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9455" y="3141620"/>
            <a:ext cx="1799029" cy="3015134"/>
          </a:xfrm>
          <a:prstGeom prst="rect">
            <a:avLst/>
          </a:prstGeom>
        </p:spPr>
      </p:pic>
    </p:spTree>
    <p:extLst>
      <p:ext uri="{BB962C8B-B14F-4D97-AF65-F5344CB8AC3E}">
        <p14:creationId xmlns:p14="http://schemas.microsoft.com/office/powerpoint/2010/main" val="25632380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2">
            <a:extLst>
              <a:ext uri="{FF2B5EF4-FFF2-40B4-BE49-F238E27FC236}">
                <a16:creationId xmlns:a16="http://schemas.microsoft.com/office/drawing/2014/main" id="{36F7E17D-616E-402A-9797-53EB5315CF33}"/>
              </a:ext>
            </a:extLst>
          </p:cNvPr>
          <p:cNvSpPr>
            <a:spLocks noChangeArrowheads="1"/>
          </p:cNvSpPr>
          <p:nvPr/>
        </p:nvSpPr>
        <p:spPr bwMode="auto">
          <a:xfrm>
            <a:off x="152402" y="101771"/>
            <a:ext cx="184731"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l" eaLnBrk="0" hangingPunct="0"/>
            <a:endParaRPr kumimoji="0" lang="ja-JP" altLang="ja-JP" sz="600"/>
          </a:p>
          <a:p>
            <a:pPr algn="l" eaLnBrk="0" hangingPunct="0"/>
            <a:r>
              <a:rPr kumimoji="0" lang="ja-JP" altLang="ja-JP" sz="1800">
                <a:latin typeface="Arial" panose="020B0604020202020204" pitchFamily="34" charset="0"/>
              </a:rPr>
              <a:t/>
            </a:r>
            <a:br>
              <a:rPr kumimoji="0" lang="ja-JP" altLang="ja-JP" sz="1800">
                <a:latin typeface="Arial" panose="020B0604020202020204" pitchFamily="34" charset="0"/>
              </a:rPr>
            </a:br>
            <a:endParaRPr kumimoji="0" lang="ja-JP" altLang="ja-JP" sz="1800">
              <a:latin typeface="Arial" panose="020B0604020202020204" pitchFamily="34" charset="0"/>
            </a:endParaRPr>
          </a:p>
          <a:p>
            <a:pPr algn="l" eaLnBrk="0" hangingPunct="0"/>
            <a:endParaRPr kumimoji="0" lang="ja-JP" altLang="ja-JP" sz="1800">
              <a:latin typeface="Arial" panose="020B0604020202020204" pitchFamily="34" charset="0"/>
            </a:endParaRPr>
          </a:p>
        </p:txBody>
      </p:sp>
      <p:sp>
        <p:nvSpPr>
          <p:cNvPr id="13" name="Rectangle 14">
            <a:extLst>
              <a:ext uri="{FF2B5EF4-FFF2-40B4-BE49-F238E27FC236}">
                <a16:creationId xmlns:a16="http://schemas.microsoft.com/office/drawing/2014/main" id="{4EAB5315-D98B-4C28-8B22-F6D05F2123C8}"/>
              </a:ext>
            </a:extLst>
          </p:cNvPr>
          <p:cNvSpPr>
            <a:spLocks noChangeArrowheads="1"/>
          </p:cNvSpPr>
          <p:nvPr/>
        </p:nvSpPr>
        <p:spPr bwMode="auto">
          <a:xfrm>
            <a:off x="152402" y="378770"/>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l" eaLnBrk="0" hangingPunct="0"/>
            <a:endParaRPr kumimoji="0" lang="ja-JP" altLang="ja-JP" sz="600"/>
          </a:p>
          <a:p>
            <a:pPr algn="l" eaLnBrk="0" hangingPunct="0"/>
            <a:endParaRPr kumimoji="0" lang="ja-JP" altLang="ja-JP" sz="1800">
              <a:latin typeface="Arial" panose="020B0604020202020204" pitchFamily="34" charset="0"/>
            </a:endParaRPr>
          </a:p>
        </p:txBody>
      </p:sp>
      <p:pic>
        <p:nvPicPr>
          <p:cNvPr id="7" name="図 1">
            <a:extLst>
              <a:ext uri="{FF2B5EF4-FFF2-40B4-BE49-F238E27FC236}">
                <a16:creationId xmlns:a16="http://schemas.microsoft.com/office/drawing/2014/main" id="{FAFE4FBD-D754-4FD8-BCED-B5211D00E799}"/>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8118" b="86306"/>
          <a:stretch/>
        </p:blipFill>
        <p:spPr bwMode="auto">
          <a:xfrm>
            <a:off x="1493136" y="1041362"/>
            <a:ext cx="7545861" cy="281832"/>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8">
            <a:extLst>
              <a:ext uri="{FF2B5EF4-FFF2-40B4-BE49-F238E27FC236}">
                <a16:creationId xmlns:a16="http://schemas.microsoft.com/office/drawing/2014/main" id="{EDFCF0D7-900F-4C2C-AFF2-06F9EF0020AC}"/>
              </a:ext>
            </a:extLst>
          </p:cNvPr>
          <p:cNvSpPr>
            <a:spLocks noChangeArrowheads="1"/>
          </p:cNvSpPr>
          <p:nvPr/>
        </p:nvSpPr>
        <p:spPr bwMode="auto">
          <a:xfrm>
            <a:off x="177019" y="286955"/>
            <a:ext cx="8828043"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indent="133359" algn="l" eaLnBrk="0" hangingPunct="0"/>
            <a:r>
              <a:rPr kumimoji="0" lang="ja-JP" altLang="en-US" sz="4000" dirty="0">
                <a:latin typeface="游明朝" panose="02020400000000000000" pitchFamily="18" charset="-128"/>
                <a:ea typeface="UD デジタル 教科書体 NK-R" panose="02020400000000000000" pitchFamily="18" charset="-128"/>
                <a:cs typeface="Times New Roman" panose="02020603050405020304" pitchFamily="18" charset="0"/>
              </a:rPr>
              <a:t>（１）　</a:t>
            </a:r>
            <a:r>
              <a:rPr kumimoji="0" lang="ja-JP" altLang="ja-JP" sz="4000" dirty="0">
                <a:latin typeface="游明朝" panose="02020400000000000000" pitchFamily="18" charset="-128"/>
                <a:ea typeface="UD デジタル 教科書体 NK-R" panose="02020400000000000000" pitchFamily="18" charset="-128"/>
                <a:cs typeface="Times New Roman" panose="02020603050405020304" pitchFamily="18" charset="0"/>
              </a:rPr>
              <a:t>学習評価について指摘される課題</a:t>
            </a:r>
            <a:endParaRPr kumimoji="0" lang="ja-JP" altLang="ja-JP" sz="4000" dirty="0">
              <a:latin typeface="Arial" panose="020B0604020202020204" pitchFamily="34" charset="0"/>
            </a:endParaRPr>
          </a:p>
        </p:txBody>
      </p:sp>
      <p:pic>
        <p:nvPicPr>
          <p:cNvPr id="3" name="図 2">
            <a:extLst>
              <a:ext uri="{FF2B5EF4-FFF2-40B4-BE49-F238E27FC236}">
                <a16:creationId xmlns:a16="http://schemas.microsoft.com/office/drawing/2014/main" id="{66C09DD1-C9B6-49F5-A020-72F3A6F69E5C}"/>
              </a:ext>
            </a:extLst>
          </p:cNvPr>
          <p:cNvPicPr>
            <a:picLocks noChangeAspect="1"/>
          </p:cNvPicPr>
          <p:nvPr/>
        </p:nvPicPr>
        <p:blipFill>
          <a:blip r:embed="rId4"/>
          <a:stretch>
            <a:fillRect/>
          </a:stretch>
        </p:blipFill>
        <p:spPr>
          <a:xfrm>
            <a:off x="869567" y="1791566"/>
            <a:ext cx="8169430" cy="4970042"/>
          </a:xfrm>
          <a:prstGeom prst="rect">
            <a:avLst/>
          </a:prstGeom>
        </p:spPr>
      </p:pic>
      <p:sp>
        <p:nvSpPr>
          <p:cNvPr id="9" name="Rectangle 8">
            <a:extLst>
              <a:ext uri="{FF2B5EF4-FFF2-40B4-BE49-F238E27FC236}">
                <a16:creationId xmlns:a16="http://schemas.microsoft.com/office/drawing/2014/main" id="{21C8FBD2-75CA-494C-A680-A949B6429B57}"/>
              </a:ext>
            </a:extLst>
          </p:cNvPr>
          <p:cNvSpPr>
            <a:spLocks noChangeArrowheads="1"/>
          </p:cNvSpPr>
          <p:nvPr/>
        </p:nvSpPr>
        <p:spPr bwMode="auto">
          <a:xfrm>
            <a:off x="3137028" y="1433664"/>
            <a:ext cx="482968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indent="133359" algn="l" eaLnBrk="0" hangingPunct="0"/>
            <a:r>
              <a:rPr kumimoji="0" lang="ja-JP" altLang="en-US" sz="1800" b="1" dirty="0">
                <a:latin typeface="Arial" panose="020B0604020202020204" pitchFamily="34" charset="0"/>
              </a:rPr>
              <a:t>評価に戸惑う児童生徒等の声（一部）</a:t>
            </a:r>
            <a:endParaRPr kumimoji="0" lang="ja-JP" altLang="ja-JP" sz="1800" b="1" dirty="0">
              <a:latin typeface="Arial" panose="020B0604020202020204" pitchFamily="34" charset="0"/>
            </a:endParaRPr>
          </a:p>
        </p:txBody>
      </p:sp>
    </p:spTree>
    <p:extLst>
      <p:ext uri="{BB962C8B-B14F-4D97-AF65-F5344CB8AC3E}">
        <p14:creationId xmlns:p14="http://schemas.microsoft.com/office/powerpoint/2010/main" val="13958876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吹き出し: 角を丸めた四角形 6">
            <a:extLst>
              <a:ext uri="{FF2B5EF4-FFF2-40B4-BE49-F238E27FC236}">
                <a16:creationId xmlns:a16="http://schemas.microsoft.com/office/drawing/2014/main" id="{78307494-3E24-44B0-B55C-517A44A434C0}"/>
              </a:ext>
            </a:extLst>
          </p:cNvPr>
          <p:cNvSpPr/>
          <p:nvPr/>
        </p:nvSpPr>
        <p:spPr>
          <a:xfrm>
            <a:off x="5519766" y="1400763"/>
            <a:ext cx="3956384" cy="2908348"/>
          </a:xfrm>
          <a:prstGeom prst="wedgeRoundRectCallout">
            <a:avLst>
              <a:gd name="adj1" fmla="val -58847"/>
              <a:gd name="adj2" fmla="val -7108"/>
              <a:gd name="adj3" fmla="val 16667"/>
            </a:avLst>
          </a:prstGeom>
        </p:spPr>
        <p:style>
          <a:lnRef idx="1">
            <a:schemeClr val="accent5"/>
          </a:lnRef>
          <a:fillRef idx="2">
            <a:schemeClr val="accent5"/>
          </a:fillRef>
          <a:effectRef idx="1">
            <a:schemeClr val="accent5"/>
          </a:effectRef>
          <a:fontRef idx="minor">
            <a:schemeClr val="dk1"/>
          </a:fontRef>
        </p:style>
        <p:txBody>
          <a:bodyPr rtlCol="0" anchor="ctr"/>
          <a:lstStyle/>
          <a:p>
            <a:pPr algn="l"/>
            <a:r>
              <a:rPr lang="ja-JP" altLang="en-US" sz="1950" dirty="0">
                <a:ea typeface="AR P丸ゴシック体E" panose="020F0900000000000000"/>
              </a:rPr>
              <a:t>この動画はこの資料を元に作成されています。</a:t>
            </a:r>
            <a:endParaRPr lang="en-US" altLang="ja-JP" sz="1950" dirty="0">
              <a:ea typeface="AR P丸ゴシック体E" panose="020F0900000000000000"/>
            </a:endParaRPr>
          </a:p>
          <a:p>
            <a:pPr algn="l"/>
            <a:r>
              <a:rPr lang="ja-JP" altLang="en-US" sz="1950" dirty="0">
                <a:ea typeface="AR P丸ゴシック体E" panose="020F0900000000000000"/>
              </a:rPr>
              <a:t>関連する部分については，</a:t>
            </a:r>
            <a:endParaRPr lang="en-US" altLang="ja-JP" sz="1950" dirty="0">
              <a:ea typeface="AR P丸ゴシック体E" panose="020F0900000000000000"/>
            </a:endParaRPr>
          </a:p>
          <a:p>
            <a:r>
              <a:rPr lang="ja-JP" altLang="en-US" sz="1950" dirty="0">
                <a:ea typeface="AR P丸ゴシック体E" panose="020F0900000000000000"/>
              </a:rPr>
              <a:t>　　　　</a:t>
            </a:r>
            <a:endParaRPr lang="en-US" altLang="ja-JP" sz="1950" dirty="0">
              <a:ea typeface="AR P丸ゴシック体E" panose="020F0900000000000000"/>
            </a:endParaRPr>
          </a:p>
          <a:p>
            <a:endParaRPr lang="en-US" altLang="ja-JP" sz="1950" dirty="0">
              <a:ea typeface="AR P丸ゴシック体E" panose="020F0900000000000000"/>
            </a:endParaRPr>
          </a:p>
          <a:p>
            <a:endParaRPr lang="en-US" altLang="ja-JP" sz="1950" dirty="0">
              <a:ea typeface="AR P丸ゴシック体E" panose="020F0900000000000000"/>
            </a:endParaRPr>
          </a:p>
          <a:p>
            <a:pPr algn="l"/>
            <a:r>
              <a:rPr lang="ja-JP" altLang="en-US" sz="1950" dirty="0">
                <a:ea typeface="AR P丸ゴシック体E" panose="020F0900000000000000"/>
              </a:rPr>
              <a:t>と示していますので，ご覧ください。</a:t>
            </a:r>
            <a:endParaRPr lang="en-US" altLang="ja-JP" sz="1950" dirty="0">
              <a:ea typeface="AR P丸ゴシック体E" panose="020F0900000000000000"/>
            </a:endParaRPr>
          </a:p>
        </p:txBody>
      </p:sp>
      <p:sp>
        <p:nvSpPr>
          <p:cNvPr id="4" name="四角形: 角を丸くする 3">
            <a:extLst>
              <a:ext uri="{FF2B5EF4-FFF2-40B4-BE49-F238E27FC236}">
                <a16:creationId xmlns:a16="http://schemas.microsoft.com/office/drawing/2014/main" id="{87F97EC4-2D83-4889-A3B7-4011E5BD1388}"/>
              </a:ext>
            </a:extLst>
          </p:cNvPr>
          <p:cNvSpPr/>
          <p:nvPr/>
        </p:nvSpPr>
        <p:spPr>
          <a:xfrm>
            <a:off x="6757338" y="2749893"/>
            <a:ext cx="1481240" cy="506640"/>
          </a:xfrm>
          <a:prstGeom prst="roundRect">
            <a:avLst/>
          </a:prstGeom>
          <a:solidFill>
            <a:srgbClr val="FFFFCC"/>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rgbClr val="FF0000"/>
                </a:solidFill>
              </a:rPr>
              <a:t>資料Ｐ○○</a:t>
            </a:r>
          </a:p>
        </p:txBody>
      </p:sp>
      <p:pic>
        <p:nvPicPr>
          <p:cNvPr id="3" name="図 2">
            <a:extLst>
              <a:ext uri="{FF2B5EF4-FFF2-40B4-BE49-F238E27FC236}">
                <a16:creationId xmlns:a16="http://schemas.microsoft.com/office/drawing/2014/main" id="{E58C0531-1492-4525-A145-ABB9269CC9CB}"/>
              </a:ext>
            </a:extLst>
          </p:cNvPr>
          <p:cNvPicPr>
            <a:picLocks noChangeAspect="1"/>
          </p:cNvPicPr>
          <p:nvPr/>
        </p:nvPicPr>
        <p:blipFill>
          <a:blip r:embed="rId3"/>
          <a:stretch>
            <a:fillRect/>
          </a:stretch>
        </p:blipFill>
        <p:spPr>
          <a:xfrm>
            <a:off x="647232" y="398658"/>
            <a:ext cx="4304974" cy="6141763"/>
          </a:xfrm>
          <a:prstGeom prst="rect">
            <a:avLst/>
          </a:prstGeom>
        </p:spPr>
      </p:pic>
    </p:spTree>
    <p:extLst>
      <p:ext uri="{BB962C8B-B14F-4D97-AF65-F5344CB8AC3E}">
        <p14:creationId xmlns:p14="http://schemas.microsoft.com/office/powerpoint/2010/main" val="13200163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2">
            <a:extLst>
              <a:ext uri="{FF2B5EF4-FFF2-40B4-BE49-F238E27FC236}">
                <a16:creationId xmlns:a16="http://schemas.microsoft.com/office/drawing/2014/main" id="{36F7E17D-616E-402A-9797-53EB5315CF33}"/>
              </a:ext>
            </a:extLst>
          </p:cNvPr>
          <p:cNvSpPr>
            <a:spLocks noChangeArrowheads="1"/>
          </p:cNvSpPr>
          <p:nvPr/>
        </p:nvSpPr>
        <p:spPr bwMode="auto">
          <a:xfrm>
            <a:off x="152402" y="101771"/>
            <a:ext cx="184731"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l" eaLnBrk="0" hangingPunct="0"/>
            <a:endParaRPr kumimoji="0" lang="ja-JP" altLang="ja-JP" sz="600"/>
          </a:p>
          <a:p>
            <a:pPr algn="l" eaLnBrk="0" hangingPunct="0"/>
            <a:r>
              <a:rPr kumimoji="0" lang="ja-JP" altLang="ja-JP" sz="1800">
                <a:latin typeface="Arial" panose="020B0604020202020204" pitchFamily="34" charset="0"/>
              </a:rPr>
              <a:t/>
            </a:r>
            <a:br>
              <a:rPr kumimoji="0" lang="ja-JP" altLang="ja-JP" sz="1800">
                <a:latin typeface="Arial" panose="020B0604020202020204" pitchFamily="34" charset="0"/>
              </a:rPr>
            </a:br>
            <a:endParaRPr kumimoji="0" lang="ja-JP" altLang="ja-JP" sz="1800">
              <a:latin typeface="Arial" panose="020B0604020202020204" pitchFamily="34" charset="0"/>
            </a:endParaRPr>
          </a:p>
          <a:p>
            <a:pPr algn="l" eaLnBrk="0" hangingPunct="0"/>
            <a:endParaRPr kumimoji="0" lang="ja-JP" altLang="ja-JP" sz="1800">
              <a:latin typeface="Arial" panose="020B0604020202020204" pitchFamily="34" charset="0"/>
            </a:endParaRPr>
          </a:p>
        </p:txBody>
      </p:sp>
      <p:sp>
        <p:nvSpPr>
          <p:cNvPr id="13" name="Rectangle 14">
            <a:extLst>
              <a:ext uri="{FF2B5EF4-FFF2-40B4-BE49-F238E27FC236}">
                <a16:creationId xmlns:a16="http://schemas.microsoft.com/office/drawing/2014/main" id="{4EAB5315-D98B-4C28-8B22-F6D05F2123C8}"/>
              </a:ext>
            </a:extLst>
          </p:cNvPr>
          <p:cNvSpPr>
            <a:spLocks noChangeArrowheads="1"/>
          </p:cNvSpPr>
          <p:nvPr/>
        </p:nvSpPr>
        <p:spPr bwMode="auto">
          <a:xfrm>
            <a:off x="152402" y="378770"/>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l" eaLnBrk="0" hangingPunct="0"/>
            <a:endParaRPr kumimoji="0" lang="ja-JP" altLang="ja-JP" sz="600"/>
          </a:p>
          <a:p>
            <a:pPr algn="l" eaLnBrk="0" hangingPunct="0"/>
            <a:endParaRPr kumimoji="0" lang="ja-JP" altLang="ja-JP" sz="1800">
              <a:latin typeface="Arial" panose="020B0604020202020204" pitchFamily="34" charset="0"/>
            </a:endParaRPr>
          </a:p>
        </p:txBody>
      </p:sp>
      <p:sp>
        <p:nvSpPr>
          <p:cNvPr id="8" name="Rectangle 9">
            <a:extLst>
              <a:ext uri="{FF2B5EF4-FFF2-40B4-BE49-F238E27FC236}">
                <a16:creationId xmlns:a16="http://schemas.microsoft.com/office/drawing/2014/main" id="{914E1455-8F84-4C50-A13D-7930D72ADF8E}"/>
              </a:ext>
            </a:extLst>
          </p:cNvPr>
          <p:cNvSpPr>
            <a:spLocks noChangeArrowheads="1"/>
          </p:cNvSpPr>
          <p:nvPr/>
        </p:nvSpPr>
        <p:spPr bwMode="auto">
          <a:xfrm>
            <a:off x="48988" y="609487"/>
            <a:ext cx="8296359" cy="923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indent="133359" algn="l" eaLnBrk="0" hangingPunct="0"/>
            <a:r>
              <a:rPr kumimoji="0" lang="ja-JP" altLang="en-US" sz="3601" dirty="0">
                <a:latin typeface="游明朝" panose="02020400000000000000" pitchFamily="18" charset="-128"/>
                <a:ea typeface="UD デジタル 教科書体 NK-R" panose="02020400000000000000" pitchFamily="18" charset="-128"/>
                <a:cs typeface="Times New Roman" panose="02020603050405020304" pitchFamily="18" charset="0"/>
              </a:rPr>
              <a:t>（２）　学習評価の改善の基本的な方向性</a:t>
            </a:r>
            <a:endParaRPr kumimoji="0" lang="ja-JP" altLang="en-US" sz="3601" dirty="0"/>
          </a:p>
          <a:p>
            <a:pPr indent="133359" algn="l" eaLnBrk="0" hangingPunct="0"/>
            <a:endParaRPr kumimoji="0" lang="ja-JP" altLang="en-US" sz="1800" dirty="0">
              <a:latin typeface="Arial" panose="020B0604020202020204" pitchFamily="34" charset="0"/>
            </a:endParaRPr>
          </a:p>
        </p:txBody>
      </p:sp>
      <p:sp>
        <p:nvSpPr>
          <p:cNvPr id="10" name="テキスト ボックス 2">
            <a:extLst>
              <a:ext uri="{FF2B5EF4-FFF2-40B4-BE49-F238E27FC236}">
                <a16:creationId xmlns:a16="http://schemas.microsoft.com/office/drawing/2014/main" id="{5A9204E2-B000-4267-B020-4DEF202E25D0}"/>
              </a:ext>
            </a:extLst>
          </p:cNvPr>
          <p:cNvSpPr txBox="1">
            <a:spLocks noChangeArrowheads="1"/>
          </p:cNvSpPr>
          <p:nvPr/>
        </p:nvSpPr>
        <p:spPr bwMode="auto">
          <a:xfrm>
            <a:off x="978113" y="1717220"/>
            <a:ext cx="8623385"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indent="133350" algn="l" eaLnBrk="0" hangingPunct="0">
              <a:defRPr>
                <a:solidFill>
                  <a:schemeClr val="tx1"/>
                </a:solidFill>
                <a:latin typeface="Arial" panose="020B0604020202020204" pitchFamily="34" charset="0"/>
              </a:defRPr>
            </a:lvl1pPr>
            <a:lvl2pPr marL="457200" algn="l" eaLnBrk="0" hangingPunct="0">
              <a:defRPr>
                <a:solidFill>
                  <a:schemeClr val="tx1"/>
                </a:solidFill>
                <a:latin typeface="Arial" panose="020B0604020202020204" pitchFamily="34" charset="0"/>
              </a:defRPr>
            </a:lvl2pPr>
            <a:lvl3pPr marL="914400" algn="l" eaLnBrk="0" hangingPunct="0">
              <a:defRPr>
                <a:solidFill>
                  <a:schemeClr val="tx1"/>
                </a:solidFill>
                <a:latin typeface="Arial" panose="020B0604020202020204" pitchFamily="34" charset="0"/>
              </a:defRPr>
            </a:lvl3pPr>
            <a:lvl4pPr marL="1371600" algn="l" eaLnBrk="0" hangingPunct="0">
              <a:defRPr>
                <a:solidFill>
                  <a:schemeClr val="tx1"/>
                </a:solidFill>
                <a:latin typeface="Arial" panose="020B0604020202020204" pitchFamily="34" charset="0"/>
              </a:defRPr>
            </a:lvl4pPr>
            <a:lvl5pPr marL="1828800" algn="l" eaLnBrk="0" hangingPunct="0">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r>
              <a:rPr kumimoji="0" lang="ja-JP" altLang="ja-JP" sz="3200" dirty="0">
                <a:latin typeface="游明朝" panose="02020400000000000000" pitchFamily="18" charset="-128"/>
                <a:ea typeface="UD デジタル 教科書体 NP-B" panose="02020700000000000000" pitchFamily="18" charset="-128"/>
                <a:cs typeface="Times New Roman" panose="02020603050405020304" pitchFamily="18" charset="0"/>
              </a:rPr>
              <a:t>□　</a:t>
            </a:r>
            <a:r>
              <a:rPr kumimoji="0" lang="ja-JP" altLang="ja-JP" sz="3200" dirty="0">
                <a:solidFill>
                  <a:srgbClr val="FF0000"/>
                </a:solidFill>
                <a:latin typeface="游明朝" panose="02020400000000000000" pitchFamily="18" charset="-128"/>
                <a:ea typeface="UD デジタル 教科書体 NP-B" panose="02020700000000000000" pitchFamily="18" charset="-128"/>
                <a:cs typeface="Times New Roman" panose="02020603050405020304" pitchFamily="18" charset="0"/>
              </a:rPr>
              <a:t>児童生徒の学習改善</a:t>
            </a:r>
            <a:r>
              <a:rPr kumimoji="0" lang="ja-JP" altLang="ja-JP" sz="3200" dirty="0">
                <a:latin typeface="游明朝" panose="02020400000000000000" pitchFamily="18" charset="-128"/>
                <a:ea typeface="UD デジタル 教科書体 NP-B" panose="02020700000000000000" pitchFamily="18" charset="-128"/>
                <a:cs typeface="Times New Roman" panose="02020603050405020304" pitchFamily="18" charset="0"/>
              </a:rPr>
              <a:t>につながるも</a:t>
            </a:r>
            <a:endParaRPr kumimoji="0" lang="en-US" altLang="ja-JP" sz="3200" dirty="0">
              <a:latin typeface="游明朝" panose="02020400000000000000" pitchFamily="18" charset="-128"/>
              <a:ea typeface="UD デジタル 教科書体 NP-B" panose="02020700000000000000" pitchFamily="18" charset="-128"/>
              <a:cs typeface="Times New Roman" panose="02020603050405020304" pitchFamily="18" charset="0"/>
            </a:endParaRPr>
          </a:p>
          <a:p>
            <a:r>
              <a:rPr kumimoji="0" lang="ja-JP" altLang="en-US" sz="3200" dirty="0">
                <a:latin typeface="游明朝" panose="02020400000000000000" pitchFamily="18" charset="-128"/>
                <a:ea typeface="UD デジタル 教科書体 NP-B" panose="02020700000000000000" pitchFamily="18" charset="-128"/>
                <a:cs typeface="Times New Roman" panose="02020603050405020304" pitchFamily="18" charset="0"/>
              </a:rPr>
              <a:t>　</a:t>
            </a:r>
            <a:r>
              <a:rPr kumimoji="0" lang="ja-JP" altLang="ja-JP" sz="3200" dirty="0">
                <a:latin typeface="游明朝" panose="02020400000000000000" pitchFamily="18" charset="-128"/>
                <a:ea typeface="UD デジタル 教科書体 NP-B" panose="02020700000000000000" pitchFamily="18" charset="-128"/>
                <a:cs typeface="Times New Roman" panose="02020603050405020304" pitchFamily="18" charset="0"/>
              </a:rPr>
              <a:t>のにしていくこと</a:t>
            </a:r>
            <a:endParaRPr kumimoji="0" lang="ja-JP" altLang="ja-JP" sz="3200" dirty="0"/>
          </a:p>
          <a:p>
            <a:pPr lvl="0"/>
            <a:r>
              <a:rPr kumimoji="0" lang="ja-JP" altLang="ja-JP" sz="3200" dirty="0">
                <a:latin typeface="游明朝" panose="02020400000000000000" pitchFamily="18" charset="-128"/>
                <a:ea typeface="UD デジタル 教科書体 NP-B" panose="02020700000000000000" pitchFamily="18" charset="-128"/>
                <a:cs typeface="Times New Roman" panose="02020603050405020304" pitchFamily="18" charset="0"/>
              </a:rPr>
              <a:t>□　</a:t>
            </a:r>
            <a:r>
              <a:rPr kumimoji="0" lang="ja-JP" altLang="ja-JP" sz="3200" dirty="0">
                <a:solidFill>
                  <a:srgbClr val="FF0000"/>
                </a:solidFill>
                <a:latin typeface="游明朝" panose="02020400000000000000" pitchFamily="18" charset="-128"/>
                <a:ea typeface="UD デジタル 教科書体 NP-B" panose="02020700000000000000" pitchFamily="18" charset="-128"/>
                <a:cs typeface="Times New Roman" panose="02020603050405020304" pitchFamily="18" charset="0"/>
              </a:rPr>
              <a:t>教師の指導改善</a:t>
            </a:r>
            <a:r>
              <a:rPr kumimoji="0" lang="ja-JP" altLang="ja-JP" sz="3200" dirty="0">
                <a:latin typeface="游明朝" panose="02020400000000000000" pitchFamily="18" charset="-128"/>
                <a:ea typeface="UD デジタル 教科書体 NP-B" panose="02020700000000000000" pitchFamily="18" charset="-128"/>
                <a:cs typeface="Times New Roman" panose="02020603050405020304" pitchFamily="18" charset="0"/>
              </a:rPr>
              <a:t>につながるものに</a:t>
            </a:r>
            <a:endParaRPr kumimoji="0" lang="en-US" altLang="ja-JP" sz="3200" dirty="0">
              <a:latin typeface="游明朝" panose="02020400000000000000" pitchFamily="18" charset="-128"/>
              <a:ea typeface="UD デジタル 教科書体 NP-B" panose="02020700000000000000" pitchFamily="18" charset="-128"/>
              <a:cs typeface="Times New Roman" panose="02020603050405020304" pitchFamily="18" charset="0"/>
            </a:endParaRPr>
          </a:p>
          <a:p>
            <a:pPr lvl="0"/>
            <a:r>
              <a:rPr kumimoji="0" lang="ja-JP" altLang="en-US" sz="3200" dirty="0">
                <a:latin typeface="游明朝" panose="02020400000000000000" pitchFamily="18" charset="-128"/>
                <a:ea typeface="UD デジタル 教科書体 NP-B" panose="02020700000000000000" pitchFamily="18" charset="-128"/>
                <a:cs typeface="Times New Roman" panose="02020603050405020304" pitchFamily="18" charset="0"/>
              </a:rPr>
              <a:t>　</a:t>
            </a:r>
            <a:r>
              <a:rPr kumimoji="0" lang="ja-JP" altLang="ja-JP" sz="3200" dirty="0">
                <a:latin typeface="游明朝" panose="02020400000000000000" pitchFamily="18" charset="-128"/>
                <a:ea typeface="UD デジタル 教科書体 NP-B" panose="02020700000000000000" pitchFamily="18" charset="-128"/>
                <a:cs typeface="Times New Roman" panose="02020603050405020304" pitchFamily="18" charset="0"/>
              </a:rPr>
              <a:t>していくこと</a:t>
            </a:r>
            <a:endParaRPr kumimoji="0" lang="ja-JP" altLang="ja-JP" sz="3200" dirty="0"/>
          </a:p>
          <a:p>
            <a:r>
              <a:rPr kumimoji="0" lang="ja-JP" altLang="ja-JP" sz="3200" dirty="0">
                <a:latin typeface="游明朝" panose="02020400000000000000" pitchFamily="18" charset="-128"/>
                <a:ea typeface="UD デジタル 教科書体 NP-B" panose="02020700000000000000" pitchFamily="18" charset="-128"/>
                <a:cs typeface="Times New Roman" panose="02020603050405020304" pitchFamily="18" charset="0"/>
              </a:rPr>
              <a:t>□　これまで慣行として行われてきた</a:t>
            </a:r>
            <a:endParaRPr kumimoji="0" lang="ja-JP" altLang="ja-JP" sz="3200" dirty="0"/>
          </a:p>
          <a:p>
            <a:r>
              <a:rPr kumimoji="0" lang="ja-JP" altLang="en-US" sz="3200" dirty="0">
                <a:latin typeface="游明朝" panose="02020400000000000000" pitchFamily="18" charset="-128"/>
                <a:ea typeface="UD デジタル 教科書体 NP-B" panose="02020700000000000000" pitchFamily="18" charset="-128"/>
                <a:cs typeface="Times New Roman" panose="02020603050405020304" pitchFamily="18" charset="0"/>
              </a:rPr>
              <a:t>　こと</a:t>
            </a:r>
            <a:r>
              <a:rPr kumimoji="0" lang="ja-JP" altLang="ja-JP" sz="3200" dirty="0">
                <a:latin typeface="游明朝" panose="02020400000000000000" pitchFamily="18" charset="-128"/>
                <a:ea typeface="UD デジタル 教科書体 NP-B" panose="02020700000000000000" pitchFamily="18" charset="-128"/>
                <a:cs typeface="Times New Roman" panose="02020603050405020304" pitchFamily="18" charset="0"/>
              </a:rPr>
              <a:t>でも</a:t>
            </a:r>
            <a:r>
              <a:rPr kumimoji="0" lang="ja-JP" altLang="en-US" sz="3200" dirty="0">
                <a:latin typeface="游明朝" panose="02020400000000000000" pitchFamily="18" charset="-128"/>
                <a:ea typeface="UD デジタル 教科書体 NP-B" panose="02020700000000000000" pitchFamily="18" charset="-128"/>
                <a:cs typeface="Times New Roman" panose="02020603050405020304" pitchFamily="18" charset="0"/>
              </a:rPr>
              <a:t>，</a:t>
            </a:r>
            <a:r>
              <a:rPr kumimoji="0" lang="ja-JP" altLang="ja-JP" sz="3200" dirty="0">
                <a:solidFill>
                  <a:srgbClr val="FF0000"/>
                </a:solidFill>
                <a:latin typeface="游明朝" panose="02020400000000000000" pitchFamily="18" charset="-128"/>
                <a:ea typeface="UD デジタル 教科書体 NP-B" panose="02020700000000000000" pitchFamily="18" charset="-128"/>
                <a:cs typeface="Times New Roman" panose="02020603050405020304" pitchFamily="18" charset="0"/>
              </a:rPr>
              <a:t>必要性・妥当性が認めら</a:t>
            </a:r>
            <a:endParaRPr kumimoji="0" lang="en-US" altLang="ja-JP" sz="3200" dirty="0">
              <a:solidFill>
                <a:srgbClr val="FF0000"/>
              </a:solidFill>
              <a:latin typeface="游明朝" panose="02020400000000000000" pitchFamily="18" charset="-128"/>
              <a:ea typeface="UD デジタル 教科書体 NP-B" panose="02020700000000000000" pitchFamily="18" charset="-128"/>
              <a:cs typeface="Times New Roman" panose="02020603050405020304" pitchFamily="18" charset="0"/>
            </a:endParaRPr>
          </a:p>
          <a:p>
            <a:r>
              <a:rPr kumimoji="0" lang="ja-JP" altLang="en-US" sz="3200" dirty="0">
                <a:solidFill>
                  <a:srgbClr val="FF0000"/>
                </a:solidFill>
                <a:latin typeface="游明朝" panose="02020400000000000000" pitchFamily="18" charset="-128"/>
                <a:ea typeface="UD デジタル 教科書体 NP-B" panose="02020700000000000000" pitchFamily="18" charset="-128"/>
                <a:cs typeface="Times New Roman" panose="02020603050405020304" pitchFamily="18" charset="0"/>
              </a:rPr>
              <a:t>　</a:t>
            </a:r>
            <a:r>
              <a:rPr kumimoji="0" lang="ja-JP" altLang="ja-JP" sz="3200" dirty="0">
                <a:solidFill>
                  <a:srgbClr val="FF0000"/>
                </a:solidFill>
                <a:latin typeface="游明朝" panose="02020400000000000000" pitchFamily="18" charset="-128"/>
                <a:ea typeface="UD デジタル 教科書体 NP-B" panose="02020700000000000000" pitchFamily="18" charset="-128"/>
                <a:cs typeface="Times New Roman" panose="02020603050405020304" pitchFamily="18" charset="0"/>
              </a:rPr>
              <a:t>れないものは見直していく</a:t>
            </a:r>
            <a:r>
              <a:rPr kumimoji="0" lang="ja-JP" altLang="ja-JP" sz="3200" dirty="0">
                <a:latin typeface="游明朝" panose="02020400000000000000" pitchFamily="18" charset="-128"/>
                <a:ea typeface="UD デジタル 教科書体 NP-B" panose="02020700000000000000" pitchFamily="18" charset="-128"/>
                <a:cs typeface="Times New Roman" panose="02020603050405020304" pitchFamily="18" charset="0"/>
              </a:rPr>
              <a:t>こと</a:t>
            </a:r>
            <a:endParaRPr kumimoji="0" lang="ja-JP" altLang="ja-JP" sz="3200" dirty="0"/>
          </a:p>
        </p:txBody>
      </p:sp>
      <p:sp>
        <p:nvSpPr>
          <p:cNvPr id="6" name="四角形: 角を丸くする 5">
            <a:extLst>
              <a:ext uri="{FF2B5EF4-FFF2-40B4-BE49-F238E27FC236}">
                <a16:creationId xmlns:a16="http://schemas.microsoft.com/office/drawing/2014/main" id="{4BA8B778-E10F-44F0-9CBD-67D6CFC57574}"/>
              </a:ext>
            </a:extLst>
          </p:cNvPr>
          <p:cNvSpPr/>
          <p:nvPr/>
        </p:nvSpPr>
        <p:spPr>
          <a:xfrm>
            <a:off x="8120258" y="125450"/>
            <a:ext cx="1481240" cy="506640"/>
          </a:xfrm>
          <a:prstGeom prst="roundRect">
            <a:avLst/>
          </a:prstGeom>
          <a:solidFill>
            <a:srgbClr val="FFFFCC"/>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rgbClr val="FF0000"/>
                </a:solidFill>
              </a:rPr>
              <a:t>資料Ｐ５</a:t>
            </a:r>
          </a:p>
        </p:txBody>
      </p:sp>
    </p:spTree>
    <p:extLst>
      <p:ext uri="{BB962C8B-B14F-4D97-AF65-F5344CB8AC3E}">
        <p14:creationId xmlns:p14="http://schemas.microsoft.com/office/powerpoint/2010/main" val="42254794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29971" y="1493626"/>
            <a:ext cx="5491285" cy="1103811"/>
          </a:xfrm>
        </p:spPr>
        <p:txBody>
          <a:bodyPr>
            <a:normAutofit/>
          </a:bodyPr>
          <a:lstStyle/>
          <a:p>
            <a:pPr algn="l"/>
            <a:r>
              <a:rPr lang="ja-JP" altLang="en-US" sz="3601" dirty="0">
                <a:latin typeface="+mj-ea"/>
              </a:rPr>
              <a:t>２　学習評価の基本構造</a:t>
            </a:r>
          </a:p>
        </p:txBody>
      </p:sp>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38043" y="3390440"/>
            <a:ext cx="1637961" cy="2873791"/>
          </a:xfrm>
          <a:prstGeom prst="rect">
            <a:avLst/>
          </a:prstGeom>
        </p:spPr>
      </p:pic>
      <p:sp>
        <p:nvSpPr>
          <p:cNvPr id="5" name="四角形吹き出し 4"/>
          <p:cNvSpPr/>
          <p:nvPr/>
        </p:nvSpPr>
        <p:spPr>
          <a:xfrm>
            <a:off x="2186881" y="1289896"/>
            <a:ext cx="5834375" cy="1511273"/>
          </a:xfrm>
          <a:prstGeom prst="wedgeRectCallout">
            <a:avLst>
              <a:gd name="adj1" fmla="val 44201"/>
              <a:gd name="adj2" fmla="val 13463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endParaRPr lang="ja-JP" altLang="en-US">
              <a:solidFill>
                <a:prstClr val="white"/>
              </a:solidFill>
              <a:latin typeface="Calibri"/>
              <a:ea typeface="ＭＳ Ｐゴシック" panose="020B0600070205080204" pitchFamily="50" charset="-128"/>
            </a:endParaRPr>
          </a:p>
        </p:txBody>
      </p:sp>
      <p:pic>
        <p:nvPicPr>
          <p:cNvPr id="6" name="図 5">
            <a:extLst>
              <a:ext uri="{FF2B5EF4-FFF2-40B4-BE49-F238E27FC236}">
                <a16:creationId xmlns:a16="http://schemas.microsoft.com/office/drawing/2014/main" id="{A2214D71-147F-49FA-9ED5-0068155868C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87366" y="3390440"/>
            <a:ext cx="1799029" cy="3015134"/>
          </a:xfrm>
          <a:prstGeom prst="rect">
            <a:avLst/>
          </a:prstGeom>
        </p:spPr>
      </p:pic>
    </p:spTree>
    <p:extLst>
      <p:ext uri="{BB962C8B-B14F-4D97-AF65-F5344CB8AC3E}">
        <p14:creationId xmlns:p14="http://schemas.microsoft.com/office/powerpoint/2010/main" val="21664206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2">
            <a:extLst>
              <a:ext uri="{FF2B5EF4-FFF2-40B4-BE49-F238E27FC236}">
                <a16:creationId xmlns:a16="http://schemas.microsoft.com/office/drawing/2014/main" id="{36F7E17D-616E-402A-9797-53EB5315CF33}"/>
              </a:ext>
            </a:extLst>
          </p:cNvPr>
          <p:cNvSpPr>
            <a:spLocks noChangeArrowheads="1"/>
          </p:cNvSpPr>
          <p:nvPr/>
        </p:nvSpPr>
        <p:spPr bwMode="auto">
          <a:xfrm>
            <a:off x="152402" y="101771"/>
            <a:ext cx="184731"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l" eaLnBrk="0" hangingPunct="0"/>
            <a:endParaRPr kumimoji="0" lang="ja-JP" altLang="ja-JP" sz="600"/>
          </a:p>
          <a:p>
            <a:pPr algn="l" eaLnBrk="0" hangingPunct="0"/>
            <a:r>
              <a:rPr kumimoji="0" lang="ja-JP" altLang="ja-JP" sz="1800">
                <a:latin typeface="Arial" panose="020B0604020202020204" pitchFamily="34" charset="0"/>
              </a:rPr>
              <a:t/>
            </a:r>
            <a:br>
              <a:rPr kumimoji="0" lang="ja-JP" altLang="ja-JP" sz="1800">
                <a:latin typeface="Arial" panose="020B0604020202020204" pitchFamily="34" charset="0"/>
              </a:rPr>
            </a:br>
            <a:endParaRPr kumimoji="0" lang="ja-JP" altLang="ja-JP" sz="1800">
              <a:latin typeface="Arial" panose="020B0604020202020204" pitchFamily="34" charset="0"/>
            </a:endParaRPr>
          </a:p>
          <a:p>
            <a:pPr algn="l" eaLnBrk="0" hangingPunct="0"/>
            <a:endParaRPr kumimoji="0" lang="ja-JP" altLang="ja-JP" sz="1800">
              <a:latin typeface="Arial" panose="020B0604020202020204" pitchFamily="34" charset="0"/>
            </a:endParaRPr>
          </a:p>
        </p:txBody>
      </p:sp>
      <p:sp>
        <p:nvSpPr>
          <p:cNvPr id="13" name="Rectangle 14">
            <a:extLst>
              <a:ext uri="{FF2B5EF4-FFF2-40B4-BE49-F238E27FC236}">
                <a16:creationId xmlns:a16="http://schemas.microsoft.com/office/drawing/2014/main" id="{4EAB5315-D98B-4C28-8B22-F6D05F2123C8}"/>
              </a:ext>
            </a:extLst>
          </p:cNvPr>
          <p:cNvSpPr>
            <a:spLocks noChangeArrowheads="1"/>
          </p:cNvSpPr>
          <p:nvPr/>
        </p:nvSpPr>
        <p:spPr bwMode="auto">
          <a:xfrm>
            <a:off x="152402" y="378770"/>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l" eaLnBrk="0" hangingPunct="0"/>
            <a:endParaRPr kumimoji="0" lang="ja-JP" altLang="ja-JP" sz="600"/>
          </a:p>
          <a:p>
            <a:pPr algn="l" eaLnBrk="0" hangingPunct="0"/>
            <a:endParaRPr kumimoji="0" lang="ja-JP" altLang="ja-JP" sz="1800">
              <a:latin typeface="Arial" panose="020B0604020202020204" pitchFamily="34" charset="0"/>
            </a:endParaRPr>
          </a:p>
        </p:txBody>
      </p:sp>
      <p:sp>
        <p:nvSpPr>
          <p:cNvPr id="8" name="Rectangle 9">
            <a:extLst>
              <a:ext uri="{FF2B5EF4-FFF2-40B4-BE49-F238E27FC236}">
                <a16:creationId xmlns:a16="http://schemas.microsoft.com/office/drawing/2014/main" id="{914E1455-8F84-4C50-A13D-7930D72ADF8E}"/>
              </a:ext>
            </a:extLst>
          </p:cNvPr>
          <p:cNvSpPr>
            <a:spLocks noChangeArrowheads="1"/>
          </p:cNvSpPr>
          <p:nvPr/>
        </p:nvSpPr>
        <p:spPr bwMode="auto">
          <a:xfrm>
            <a:off x="326780" y="516889"/>
            <a:ext cx="8628684" cy="923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indent="133359" algn="l" eaLnBrk="0" hangingPunct="0"/>
            <a:r>
              <a:rPr kumimoji="0" lang="ja-JP" altLang="en-US" sz="3601" dirty="0">
                <a:latin typeface="游明朝" panose="02020400000000000000" pitchFamily="18" charset="-128"/>
                <a:ea typeface="UD デジタル 教科書体 NK-R" panose="02020400000000000000" pitchFamily="18" charset="-128"/>
                <a:cs typeface="Times New Roman" panose="02020603050405020304" pitchFamily="18" charset="0"/>
              </a:rPr>
              <a:t>（２）　学習評価の基本構造</a:t>
            </a:r>
            <a:endParaRPr kumimoji="0" lang="ja-JP" altLang="en-US" sz="3601" dirty="0"/>
          </a:p>
          <a:p>
            <a:pPr indent="133359" algn="l" eaLnBrk="0" hangingPunct="0"/>
            <a:endParaRPr kumimoji="0" lang="ja-JP" altLang="en-US" sz="1800" dirty="0">
              <a:latin typeface="Arial" panose="020B0604020202020204" pitchFamily="34" charset="0"/>
            </a:endParaRPr>
          </a:p>
        </p:txBody>
      </p:sp>
      <p:pic>
        <p:nvPicPr>
          <p:cNvPr id="10" name="図 9">
            <a:extLst>
              <a:ext uri="{FF2B5EF4-FFF2-40B4-BE49-F238E27FC236}">
                <a16:creationId xmlns:a16="http://schemas.microsoft.com/office/drawing/2014/main" id="{AFA03E52-565D-4B43-930C-A45B2B1210FF}"/>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396439" y="1186482"/>
            <a:ext cx="6513812" cy="4508919"/>
          </a:xfrm>
          <a:prstGeom prst="rect">
            <a:avLst/>
          </a:prstGeom>
          <a:ln w="6350">
            <a:solidFill>
              <a:srgbClr val="000000"/>
            </a:solidFill>
          </a:ln>
        </p:spPr>
      </p:pic>
      <p:sp>
        <p:nvSpPr>
          <p:cNvPr id="11" name="楕円 10">
            <a:extLst>
              <a:ext uri="{FF2B5EF4-FFF2-40B4-BE49-F238E27FC236}">
                <a16:creationId xmlns:a16="http://schemas.microsoft.com/office/drawing/2014/main" id="{A6F11945-D39A-4D31-A070-75E7AB44CE27}"/>
              </a:ext>
            </a:extLst>
          </p:cNvPr>
          <p:cNvSpPr/>
          <p:nvPr/>
        </p:nvSpPr>
        <p:spPr>
          <a:xfrm>
            <a:off x="7591052" y="761505"/>
            <a:ext cx="1916922" cy="635045"/>
          </a:xfrm>
          <a:prstGeom prst="ellipse">
            <a:avLst/>
          </a:prstGeom>
          <a:solidFill>
            <a:srgbClr val="00B0F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solidFill>
                <a:schemeClr val="tx1"/>
              </a:solidFill>
            </a:endParaRPr>
          </a:p>
        </p:txBody>
      </p:sp>
      <p:sp>
        <p:nvSpPr>
          <p:cNvPr id="14" name="正方形/長方形 13">
            <a:extLst>
              <a:ext uri="{FF2B5EF4-FFF2-40B4-BE49-F238E27FC236}">
                <a16:creationId xmlns:a16="http://schemas.microsoft.com/office/drawing/2014/main" id="{C583D3DC-D9EF-4137-B4F8-AE4103944FFE}"/>
              </a:ext>
            </a:extLst>
          </p:cNvPr>
          <p:cNvSpPr/>
          <p:nvPr/>
        </p:nvSpPr>
        <p:spPr>
          <a:xfrm>
            <a:off x="7089561" y="1411614"/>
            <a:ext cx="2814852" cy="182736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solidFill>
                <a:schemeClr val="tx1"/>
              </a:solidFill>
            </a:endParaRPr>
          </a:p>
        </p:txBody>
      </p:sp>
      <p:sp>
        <p:nvSpPr>
          <p:cNvPr id="15" name="楕円 14">
            <a:extLst>
              <a:ext uri="{FF2B5EF4-FFF2-40B4-BE49-F238E27FC236}">
                <a16:creationId xmlns:a16="http://schemas.microsoft.com/office/drawing/2014/main" id="{94A98E0C-CDAD-42C4-8F0F-39B9C1217481}"/>
              </a:ext>
            </a:extLst>
          </p:cNvPr>
          <p:cNvSpPr/>
          <p:nvPr/>
        </p:nvSpPr>
        <p:spPr>
          <a:xfrm>
            <a:off x="7556745" y="3382888"/>
            <a:ext cx="1951230" cy="635039"/>
          </a:xfrm>
          <a:prstGeom prst="ellipse">
            <a:avLst/>
          </a:prstGeom>
          <a:solidFill>
            <a:srgbClr val="FFC000"/>
          </a:solidFill>
          <a:ln w="6350" cap="flat" cmpd="sng" algn="ctr">
            <a:solidFill>
              <a:schemeClr val="tx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6" name="正方形/長方形 15">
            <a:extLst>
              <a:ext uri="{FF2B5EF4-FFF2-40B4-BE49-F238E27FC236}">
                <a16:creationId xmlns:a16="http://schemas.microsoft.com/office/drawing/2014/main" id="{9B5B1202-50B0-4AF1-A9E3-E4BF43031B52}"/>
              </a:ext>
            </a:extLst>
          </p:cNvPr>
          <p:cNvSpPr/>
          <p:nvPr/>
        </p:nvSpPr>
        <p:spPr>
          <a:xfrm>
            <a:off x="7089561" y="4020994"/>
            <a:ext cx="2814852" cy="151320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solidFill>
                <a:schemeClr val="tx1"/>
              </a:solidFill>
            </a:endParaRPr>
          </a:p>
        </p:txBody>
      </p:sp>
      <p:sp>
        <p:nvSpPr>
          <p:cNvPr id="17" name="テキスト ボックス 15">
            <a:extLst>
              <a:ext uri="{FF2B5EF4-FFF2-40B4-BE49-F238E27FC236}">
                <a16:creationId xmlns:a16="http://schemas.microsoft.com/office/drawing/2014/main" id="{712E2F9F-F537-48C8-A328-89B5C80B433F}"/>
              </a:ext>
            </a:extLst>
          </p:cNvPr>
          <p:cNvSpPr txBox="1"/>
          <p:nvPr/>
        </p:nvSpPr>
        <p:spPr>
          <a:xfrm>
            <a:off x="8093218" y="934283"/>
            <a:ext cx="1036629" cy="35275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ja-JP" altLang="en-US" sz="1800" kern="100" dirty="0">
                <a:latin typeface="游明朝" panose="02020400000000000000" pitchFamily="18" charset="-128"/>
                <a:ea typeface="UD デジタル 教科書体 NP-B" panose="02020700000000000000" pitchFamily="18" charset="-128"/>
                <a:cs typeface="Times New Roman" panose="02020603050405020304" pitchFamily="18" charset="0"/>
              </a:rPr>
              <a:t>評　定</a:t>
            </a:r>
            <a:endParaRPr lang="ja-JP" altLang="en-US" sz="1800" kern="100" dirty="0">
              <a:latin typeface="游明朝" panose="02020400000000000000" pitchFamily="18" charset="-128"/>
              <a:ea typeface="游明朝" panose="02020400000000000000" pitchFamily="18" charset="-128"/>
              <a:cs typeface="Times New Roman" panose="02020603050405020304" pitchFamily="18" charset="0"/>
            </a:endParaRPr>
          </a:p>
        </p:txBody>
      </p:sp>
      <p:sp>
        <p:nvSpPr>
          <p:cNvPr id="18" name="テキスト ボックス 2">
            <a:extLst>
              <a:ext uri="{FF2B5EF4-FFF2-40B4-BE49-F238E27FC236}">
                <a16:creationId xmlns:a16="http://schemas.microsoft.com/office/drawing/2014/main" id="{D98B91DA-598C-4393-9CA9-15A32D853E05}"/>
              </a:ext>
            </a:extLst>
          </p:cNvPr>
          <p:cNvSpPr txBox="1">
            <a:spLocks noChangeArrowheads="1"/>
          </p:cNvSpPr>
          <p:nvPr/>
        </p:nvSpPr>
        <p:spPr bwMode="auto">
          <a:xfrm>
            <a:off x="7222966" y="1201401"/>
            <a:ext cx="2681447" cy="1988955"/>
          </a:xfrm>
          <a:prstGeom prst="rect">
            <a:avLst/>
          </a:prstGeom>
          <a:noFill/>
          <a:ln w="9525">
            <a:noFill/>
            <a:miter lim="800000"/>
            <a:headEnd/>
            <a:tailEnd/>
          </a:ln>
        </p:spPr>
        <p:txBody>
          <a:bodyPr rot="0" vert="horz" wrap="square" lIns="91440" tIns="45720" rIns="91440" bIns="45720" anchor="t" anchorCtr="0">
            <a:noAutofit/>
          </a:bodyPr>
          <a:lstStyle/>
          <a:p>
            <a:pPr algn="just">
              <a:lnSpc>
                <a:spcPts val="1000"/>
              </a:lnSpc>
              <a:spcAft>
                <a:spcPts val="0"/>
              </a:spcAft>
            </a:pPr>
            <a:endParaRPr lang="en-US" altLang="ja-JP" sz="1600" kern="100" dirty="0">
              <a:latin typeface="游明朝" panose="02020400000000000000" pitchFamily="18" charset="-128"/>
              <a:ea typeface="UD デジタル 教科書体 NK-R" panose="02020400000000000000" pitchFamily="18" charset="-128"/>
              <a:cs typeface="Times New Roman" panose="02020603050405020304" pitchFamily="18" charset="0"/>
            </a:endParaRPr>
          </a:p>
          <a:p>
            <a:pPr algn="just">
              <a:lnSpc>
                <a:spcPts val="1000"/>
              </a:lnSpc>
              <a:spcAft>
                <a:spcPts val="0"/>
              </a:spcAft>
            </a:pPr>
            <a:endParaRPr lang="en-US" altLang="ja-JP" sz="1600" kern="100" dirty="0">
              <a:latin typeface="游明朝" panose="02020400000000000000" pitchFamily="18" charset="-128"/>
              <a:ea typeface="UD デジタル 教科書体 NK-R" panose="02020400000000000000" pitchFamily="18" charset="-128"/>
              <a:cs typeface="Times New Roman" panose="02020603050405020304" pitchFamily="18" charset="0"/>
            </a:endParaRPr>
          </a:p>
          <a:p>
            <a:pPr algn="just">
              <a:lnSpc>
                <a:spcPts val="1000"/>
              </a:lnSpc>
              <a:spcAft>
                <a:spcPts val="0"/>
              </a:spcAft>
            </a:pPr>
            <a:r>
              <a:rPr lang="ja-JP" altLang="en-US" sz="1600" kern="100" dirty="0">
                <a:latin typeface="游明朝" panose="02020400000000000000" pitchFamily="18" charset="-128"/>
                <a:ea typeface="UD デジタル 教科書体 NK-R" panose="02020400000000000000" pitchFamily="18" charset="-128"/>
                <a:cs typeface="Times New Roman" panose="02020603050405020304" pitchFamily="18" charset="0"/>
              </a:rPr>
              <a:t>　</a:t>
            </a:r>
            <a:endParaRPr lang="en-US" altLang="ja-JP" sz="1600" kern="100" dirty="0">
              <a:latin typeface="游明朝" panose="02020400000000000000" pitchFamily="18" charset="-128"/>
              <a:ea typeface="UD デジタル 教科書体 NK-R" panose="02020400000000000000" pitchFamily="18" charset="-128"/>
              <a:cs typeface="Times New Roman" panose="02020603050405020304" pitchFamily="18" charset="0"/>
            </a:endParaRPr>
          </a:p>
          <a:p>
            <a:pPr algn="just">
              <a:lnSpc>
                <a:spcPts val="1000"/>
              </a:lnSpc>
              <a:spcAft>
                <a:spcPts val="0"/>
              </a:spcAft>
            </a:pPr>
            <a:r>
              <a:rPr lang="ja-JP" altLang="en-US" sz="1600" kern="100" dirty="0">
                <a:latin typeface="游明朝" panose="02020400000000000000" pitchFamily="18" charset="-128"/>
                <a:ea typeface="UD デジタル 教科書体 NK-R" panose="02020400000000000000" pitchFamily="18" charset="-128"/>
                <a:cs typeface="Times New Roman" panose="02020603050405020304" pitchFamily="18" charset="0"/>
              </a:rPr>
              <a:t>・　観点別学習状況の評価の</a:t>
            </a:r>
            <a:endParaRPr lang="en-US" altLang="ja-JP" sz="1600" kern="100" dirty="0">
              <a:latin typeface="游明朝" panose="02020400000000000000" pitchFamily="18" charset="-128"/>
              <a:ea typeface="UD デジタル 教科書体 NK-R" panose="02020400000000000000" pitchFamily="18" charset="-128"/>
              <a:cs typeface="Times New Roman" panose="02020603050405020304" pitchFamily="18" charset="0"/>
            </a:endParaRPr>
          </a:p>
          <a:p>
            <a:pPr algn="just">
              <a:lnSpc>
                <a:spcPts val="1000"/>
              </a:lnSpc>
              <a:spcAft>
                <a:spcPts val="0"/>
              </a:spcAft>
            </a:pPr>
            <a:endParaRPr lang="en-US" altLang="ja-JP" sz="1600" kern="100" dirty="0">
              <a:latin typeface="游明朝" panose="02020400000000000000" pitchFamily="18" charset="-128"/>
              <a:ea typeface="UD デジタル 教科書体 NK-R" panose="02020400000000000000" pitchFamily="18" charset="-128"/>
              <a:cs typeface="Times New Roman" panose="02020603050405020304" pitchFamily="18" charset="0"/>
            </a:endParaRPr>
          </a:p>
          <a:p>
            <a:pPr algn="just">
              <a:lnSpc>
                <a:spcPts val="1000"/>
              </a:lnSpc>
              <a:spcAft>
                <a:spcPts val="0"/>
              </a:spcAft>
            </a:pPr>
            <a:r>
              <a:rPr lang="ja-JP" altLang="en-US" sz="1600" kern="100" dirty="0">
                <a:latin typeface="游明朝" panose="02020400000000000000" pitchFamily="18" charset="-128"/>
                <a:ea typeface="UD デジタル 教科書体 NK-R" panose="02020400000000000000" pitchFamily="18" charset="-128"/>
                <a:cs typeface="Times New Roman" panose="02020603050405020304" pitchFamily="18" charset="0"/>
              </a:rPr>
              <a:t>　結果を総括するもの。</a:t>
            </a:r>
            <a:endParaRPr lang="en-US" altLang="ja-JP" sz="1600" kern="100" dirty="0">
              <a:latin typeface="游明朝" panose="02020400000000000000" pitchFamily="18" charset="-128"/>
              <a:ea typeface="UD デジタル 教科書体 NK-R" panose="02020400000000000000" pitchFamily="18" charset="-128"/>
              <a:cs typeface="Times New Roman" panose="02020603050405020304" pitchFamily="18" charset="0"/>
            </a:endParaRPr>
          </a:p>
          <a:p>
            <a:pPr algn="just">
              <a:lnSpc>
                <a:spcPts val="1000"/>
              </a:lnSpc>
              <a:spcAft>
                <a:spcPts val="0"/>
              </a:spcAft>
            </a:pPr>
            <a:endParaRPr lang="en-US" altLang="ja-JP" sz="1600" kern="100" dirty="0">
              <a:latin typeface="游明朝" panose="02020400000000000000" pitchFamily="18" charset="-128"/>
              <a:ea typeface="UD デジタル 教科書体 NK-R" panose="02020400000000000000" pitchFamily="18" charset="-128"/>
              <a:cs typeface="Times New Roman" panose="02020603050405020304" pitchFamily="18" charset="0"/>
            </a:endParaRPr>
          </a:p>
          <a:p>
            <a:pPr algn="just">
              <a:lnSpc>
                <a:spcPts val="1000"/>
              </a:lnSpc>
              <a:spcAft>
                <a:spcPts val="0"/>
              </a:spcAft>
            </a:pPr>
            <a:endParaRPr lang="en-US" altLang="ja-JP" sz="1600" kern="100" dirty="0">
              <a:latin typeface="游明朝" panose="02020400000000000000" pitchFamily="18" charset="-128"/>
              <a:ea typeface="UD デジタル 教科書体 NK-R" panose="02020400000000000000" pitchFamily="18" charset="-128"/>
              <a:cs typeface="Times New Roman" panose="02020603050405020304" pitchFamily="18" charset="0"/>
            </a:endParaRPr>
          </a:p>
          <a:p>
            <a:pPr algn="just">
              <a:lnSpc>
                <a:spcPts val="1000"/>
              </a:lnSpc>
              <a:spcAft>
                <a:spcPts val="0"/>
              </a:spcAft>
            </a:pPr>
            <a:r>
              <a:rPr lang="ja-JP" altLang="en-US" sz="1600" kern="100" dirty="0">
                <a:latin typeface="游明朝" panose="02020400000000000000" pitchFamily="18" charset="-128"/>
                <a:ea typeface="UD デジタル 教科書体 NK-R" panose="02020400000000000000" pitchFamily="18" charset="-128"/>
                <a:cs typeface="Times New Roman" panose="02020603050405020304" pitchFamily="18" charset="0"/>
              </a:rPr>
              <a:t>・　小学校は３段階。</a:t>
            </a:r>
            <a:endParaRPr lang="en-US" altLang="ja-JP" sz="1600" kern="100" dirty="0">
              <a:latin typeface="游明朝" panose="02020400000000000000" pitchFamily="18" charset="-128"/>
              <a:ea typeface="UD デジタル 教科書体 NK-R" panose="02020400000000000000" pitchFamily="18" charset="-128"/>
              <a:cs typeface="Times New Roman" panose="02020603050405020304" pitchFamily="18" charset="0"/>
            </a:endParaRPr>
          </a:p>
          <a:p>
            <a:pPr algn="just">
              <a:lnSpc>
                <a:spcPts val="1000"/>
              </a:lnSpc>
              <a:spcAft>
                <a:spcPts val="0"/>
              </a:spcAft>
            </a:pPr>
            <a:endParaRPr lang="en-US" altLang="ja-JP" sz="1600" kern="100" dirty="0">
              <a:latin typeface="游明朝" panose="02020400000000000000" pitchFamily="18" charset="-128"/>
              <a:ea typeface="UD デジタル 教科書体 NK-R" panose="02020400000000000000" pitchFamily="18" charset="-128"/>
              <a:cs typeface="Times New Roman" panose="02020603050405020304" pitchFamily="18" charset="0"/>
            </a:endParaRPr>
          </a:p>
          <a:p>
            <a:pPr algn="just">
              <a:lnSpc>
                <a:spcPts val="1000"/>
              </a:lnSpc>
              <a:spcAft>
                <a:spcPts val="0"/>
              </a:spcAft>
            </a:pPr>
            <a:endParaRPr lang="en-US" altLang="ja-JP" sz="1600" kern="100" dirty="0">
              <a:latin typeface="游明朝" panose="02020400000000000000" pitchFamily="18" charset="-128"/>
              <a:ea typeface="UD デジタル 教科書体 NK-R" panose="02020400000000000000" pitchFamily="18" charset="-128"/>
              <a:cs typeface="Times New Roman" panose="02020603050405020304" pitchFamily="18" charset="0"/>
            </a:endParaRPr>
          </a:p>
          <a:p>
            <a:pPr algn="just">
              <a:lnSpc>
                <a:spcPts val="1000"/>
              </a:lnSpc>
              <a:spcAft>
                <a:spcPts val="0"/>
              </a:spcAft>
            </a:pPr>
            <a:r>
              <a:rPr lang="ja-JP" altLang="en-US" sz="1600" kern="100" dirty="0">
                <a:latin typeface="游明朝" panose="02020400000000000000" pitchFamily="18" charset="-128"/>
                <a:ea typeface="UD デジタル 教科書体 NK-R" panose="02020400000000000000" pitchFamily="18" charset="-128"/>
                <a:cs typeface="Times New Roman" panose="02020603050405020304" pitchFamily="18" charset="0"/>
              </a:rPr>
              <a:t>（低学年は行わない。）</a:t>
            </a:r>
            <a:endParaRPr lang="en-US" altLang="ja-JP" sz="1600" kern="100" dirty="0">
              <a:latin typeface="游明朝" panose="02020400000000000000" pitchFamily="18" charset="-128"/>
              <a:ea typeface="UD デジタル 教科書体 NK-R" panose="02020400000000000000" pitchFamily="18" charset="-128"/>
              <a:cs typeface="Times New Roman" panose="02020603050405020304" pitchFamily="18" charset="0"/>
            </a:endParaRPr>
          </a:p>
          <a:p>
            <a:pPr algn="just">
              <a:lnSpc>
                <a:spcPts val="1000"/>
              </a:lnSpc>
              <a:spcAft>
                <a:spcPts val="0"/>
              </a:spcAft>
            </a:pPr>
            <a:endParaRPr lang="en-US" altLang="ja-JP" sz="1600" kern="100" dirty="0">
              <a:latin typeface="游明朝" panose="02020400000000000000" pitchFamily="18" charset="-128"/>
              <a:ea typeface="UD デジタル 教科書体 NK-R" panose="02020400000000000000" pitchFamily="18" charset="-128"/>
              <a:cs typeface="Times New Roman" panose="02020603050405020304" pitchFamily="18" charset="0"/>
            </a:endParaRPr>
          </a:p>
          <a:p>
            <a:pPr algn="just">
              <a:lnSpc>
                <a:spcPts val="1000"/>
              </a:lnSpc>
              <a:spcAft>
                <a:spcPts val="0"/>
              </a:spcAft>
            </a:pPr>
            <a:endParaRPr lang="ja-JP" altLang="en-US" sz="1600" kern="100" dirty="0">
              <a:latin typeface="游明朝" panose="02020400000000000000" pitchFamily="18" charset="-128"/>
              <a:ea typeface="游明朝" panose="02020400000000000000" pitchFamily="18" charset="-128"/>
              <a:cs typeface="Times New Roman" panose="02020603050405020304" pitchFamily="18" charset="0"/>
            </a:endParaRPr>
          </a:p>
          <a:p>
            <a:pPr algn="just">
              <a:lnSpc>
                <a:spcPts val="1000"/>
              </a:lnSpc>
              <a:spcAft>
                <a:spcPts val="0"/>
              </a:spcAft>
            </a:pPr>
            <a:r>
              <a:rPr lang="en-US" sz="800" kern="100" dirty="0">
                <a:latin typeface="UD デジタル 教科書体 NK-R" panose="02020400000000000000" pitchFamily="18" charset="-128"/>
                <a:ea typeface="游明朝" panose="02020400000000000000" pitchFamily="18" charset="-128"/>
                <a:cs typeface="Times New Roman" panose="02020603050405020304" pitchFamily="18" charset="0"/>
              </a:rPr>
              <a:t> </a:t>
            </a:r>
            <a:endParaRPr lang="ja-JP" altLang="en-US" sz="1050" kern="100" dirty="0">
              <a:latin typeface="游明朝" panose="02020400000000000000" pitchFamily="18" charset="-128"/>
              <a:ea typeface="游明朝" panose="02020400000000000000" pitchFamily="18" charset="-128"/>
              <a:cs typeface="Times New Roman" panose="02020603050405020304" pitchFamily="18" charset="0"/>
            </a:endParaRPr>
          </a:p>
        </p:txBody>
      </p:sp>
      <p:sp>
        <p:nvSpPr>
          <p:cNvPr id="19" name="テキスト ボックス 16">
            <a:extLst>
              <a:ext uri="{FF2B5EF4-FFF2-40B4-BE49-F238E27FC236}">
                <a16:creationId xmlns:a16="http://schemas.microsoft.com/office/drawing/2014/main" id="{1710AA36-1A54-455F-907E-67E30A687E7D}"/>
              </a:ext>
            </a:extLst>
          </p:cNvPr>
          <p:cNvSpPr txBox="1"/>
          <p:nvPr/>
        </p:nvSpPr>
        <p:spPr>
          <a:xfrm>
            <a:off x="7827365" y="3549172"/>
            <a:ext cx="1619795" cy="34417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ja-JP" altLang="en-US" sz="1800" kern="100" dirty="0">
                <a:latin typeface="游明朝" panose="02020400000000000000" pitchFamily="18" charset="-128"/>
                <a:ea typeface="UD デジタル 教科書体 NP-B" panose="02020700000000000000" pitchFamily="18" charset="-128"/>
                <a:cs typeface="Times New Roman" panose="02020603050405020304" pitchFamily="18" charset="0"/>
              </a:rPr>
              <a:t>個人内評価</a:t>
            </a:r>
            <a:endParaRPr lang="ja-JP" altLang="en-US" sz="1800" kern="100" dirty="0">
              <a:latin typeface="游明朝" panose="02020400000000000000" pitchFamily="18" charset="-128"/>
              <a:ea typeface="游明朝" panose="02020400000000000000" pitchFamily="18" charset="-128"/>
              <a:cs typeface="Times New Roman" panose="02020603050405020304" pitchFamily="18" charset="0"/>
            </a:endParaRPr>
          </a:p>
        </p:txBody>
      </p:sp>
      <p:sp>
        <p:nvSpPr>
          <p:cNvPr id="20" name="テキスト ボックス 2">
            <a:extLst>
              <a:ext uri="{FF2B5EF4-FFF2-40B4-BE49-F238E27FC236}">
                <a16:creationId xmlns:a16="http://schemas.microsoft.com/office/drawing/2014/main" id="{B1AB2B72-3E50-4F0F-A011-737949537015}"/>
              </a:ext>
            </a:extLst>
          </p:cNvPr>
          <p:cNvSpPr txBox="1">
            <a:spLocks noChangeArrowheads="1"/>
          </p:cNvSpPr>
          <p:nvPr/>
        </p:nvSpPr>
        <p:spPr bwMode="auto">
          <a:xfrm>
            <a:off x="7089564" y="4291999"/>
            <a:ext cx="3872569" cy="1827360"/>
          </a:xfrm>
          <a:prstGeom prst="rect">
            <a:avLst/>
          </a:prstGeom>
          <a:noFill/>
          <a:ln w="9525">
            <a:noFill/>
            <a:miter lim="800000"/>
            <a:headEnd/>
            <a:tailEnd/>
          </a:ln>
        </p:spPr>
        <p:txBody>
          <a:bodyPr rot="0" vert="horz" wrap="square" lIns="91440" tIns="45720" rIns="91440" bIns="45720" anchor="t" anchorCtr="0">
            <a:noAutofit/>
          </a:bodyPr>
          <a:lstStyle/>
          <a:p>
            <a:pPr algn="just">
              <a:lnSpc>
                <a:spcPts val="1000"/>
              </a:lnSpc>
              <a:spcAft>
                <a:spcPts val="0"/>
              </a:spcAft>
            </a:pPr>
            <a:r>
              <a:rPr lang="ja-JP" altLang="en-US" sz="1400" kern="100" dirty="0">
                <a:latin typeface="游明朝" panose="02020400000000000000" pitchFamily="18" charset="-128"/>
                <a:ea typeface="UD デジタル 教科書体 NK-R" panose="02020400000000000000" pitchFamily="18" charset="-128"/>
                <a:cs typeface="Times New Roman" panose="02020603050405020304" pitchFamily="18" charset="0"/>
              </a:rPr>
              <a:t>・　　観点別学習状況の評価や評定</a:t>
            </a:r>
            <a:endParaRPr lang="en-US" altLang="ja-JP" sz="1400" kern="100" dirty="0">
              <a:latin typeface="游明朝" panose="02020400000000000000" pitchFamily="18" charset="-128"/>
              <a:ea typeface="UD デジタル 教科書体 NK-R" panose="02020400000000000000" pitchFamily="18" charset="-128"/>
              <a:cs typeface="Times New Roman" panose="02020603050405020304" pitchFamily="18" charset="0"/>
            </a:endParaRPr>
          </a:p>
          <a:p>
            <a:pPr algn="just">
              <a:lnSpc>
                <a:spcPts val="1000"/>
              </a:lnSpc>
              <a:spcAft>
                <a:spcPts val="0"/>
              </a:spcAft>
            </a:pPr>
            <a:endParaRPr lang="en-US" altLang="ja-JP" sz="1400" kern="100" dirty="0">
              <a:latin typeface="游明朝" panose="02020400000000000000" pitchFamily="18" charset="-128"/>
              <a:ea typeface="UD デジタル 教科書体 NK-R" panose="02020400000000000000" pitchFamily="18" charset="-128"/>
              <a:cs typeface="Times New Roman" panose="02020603050405020304" pitchFamily="18" charset="0"/>
            </a:endParaRPr>
          </a:p>
          <a:p>
            <a:pPr algn="just">
              <a:lnSpc>
                <a:spcPts val="1000"/>
              </a:lnSpc>
              <a:spcAft>
                <a:spcPts val="0"/>
              </a:spcAft>
            </a:pPr>
            <a:r>
              <a:rPr lang="ja-JP" altLang="en-US" sz="1400" kern="100" dirty="0">
                <a:latin typeface="游明朝" panose="02020400000000000000" pitchFamily="18" charset="-128"/>
                <a:ea typeface="UD デジタル 教科書体 NK-R" panose="02020400000000000000" pitchFamily="18" charset="-128"/>
                <a:cs typeface="Times New Roman" panose="02020603050405020304" pitchFamily="18" charset="0"/>
              </a:rPr>
              <a:t>　には示しきれない児童生徒一人一</a:t>
            </a:r>
            <a:endParaRPr lang="en-US" altLang="ja-JP" sz="1400" kern="100" dirty="0">
              <a:latin typeface="游明朝" panose="02020400000000000000" pitchFamily="18" charset="-128"/>
              <a:ea typeface="UD デジタル 教科書体 NK-R" panose="02020400000000000000" pitchFamily="18" charset="-128"/>
              <a:cs typeface="Times New Roman" panose="02020603050405020304" pitchFamily="18" charset="0"/>
            </a:endParaRPr>
          </a:p>
          <a:p>
            <a:pPr algn="just">
              <a:lnSpc>
                <a:spcPts val="1000"/>
              </a:lnSpc>
              <a:spcAft>
                <a:spcPts val="0"/>
              </a:spcAft>
            </a:pPr>
            <a:endParaRPr lang="en-US" altLang="ja-JP" sz="1400" kern="100" dirty="0">
              <a:latin typeface="游明朝" panose="02020400000000000000" pitchFamily="18" charset="-128"/>
              <a:ea typeface="UD デジタル 教科書体 NK-R" panose="02020400000000000000" pitchFamily="18" charset="-128"/>
              <a:cs typeface="Times New Roman" panose="02020603050405020304" pitchFamily="18" charset="0"/>
            </a:endParaRPr>
          </a:p>
          <a:p>
            <a:pPr algn="just">
              <a:lnSpc>
                <a:spcPts val="1000"/>
              </a:lnSpc>
              <a:spcAft>
                <a:spcPts val="0"/>
              </a:spcAft>
            </a:pPr>
            <a:r>
              <a:rPr lang="en-US" altLang="ja-JP" sz="1400" kern="100" dirty="0">
                <a:latin typeface="游明朝" panose="02020400000000000000" pitchFamily="18" charset="-128"/>
                <a:ea typeface="UD デジタル 教科書体 NK-R" panose="02020400000000000000" pitchFamily="18" charset="-128"/>
                <a:cs typeface="Times New Roman" panose="02020603050405020304" pitchFamily="18" charset="0"/>
              </a:rPr>
              <a:t> </a:t>
            </a:r>
            <a:r>
              <a:rPr lang="ja-JP" altLang="en-US" sz="1400" kern="100" dirty="0">
                <a:latin typeface="游明朝" panose="02020400000000000000" pitchFamily="18" charset="-128"/>
                <a:ea typeface="UD デジタル 教科書体 NK-R" panose="02020400000000000000" pitchFamily="18" charset="-128"/>
                <a:cs typeface="Times New Roman" panose="02020603050405020304" pitchFamily="18" charset="0"/>
              </a:rPr>
              <a:t>人のよい点や可能性，進歩の状況</a:t>
            </a:r>
            <a:endParaRPr lang="en-US" altLang="ja-JP" sz="1400" kern="100" dirty="0">
              <a:latin typeface="游明朝" panose="02020400000000000000" pitchFamily="18" charset="-128"/>
              <a:ea typeface="UD デジタル 教科書体 NK-R" panose="02020400000000000000" pitchFamily="18" charset="-128"/>
              <a:cs typeface="Times New Roman" panose="02020603050405020304" pitchFamily="18" charset="0"/>
            </a:endParaRPr>
          </a:p>
          <a:p>
            <a:pPr algn="just">
              <a:lnSpc>
                <a:spcPts val="1000"/>
              </a:lnSpc>
              <a:spcAft>
                <a:spcPts val="0"/>
              </a:spcAft>
            </a:pPr>
            <a:endParaRPr lang="en-US" altLang="ja-JP" sz="1400" kern="100" dirty="0">
              <a:latin typeface="游明朝" panose="02020400000000000000" pitchFamily="18" charset="-128"/>
              <a:ea typeface="UD デジタル 教科書体 NK-R" panose="02020400000000000000" pitchFamily="18" charset="-128"/>
              <a:cs typeface="Times New Roman" panose="02020603050405020304" pitchFamily="18" charset="0"/>
            </a:endParaRPr>
          </a:p>
          <a:p>
            <a:pPr algn="just">
              <a:lnSpc>
                <a:spcPts val="1000"/>
              </a:lnSpc>
              <a:spcAft>
                <a:spcPts val="0"/>
              </a:spcAft>
            </a:pPr>
            <a:r>
              <a:rPr lang="en-US" altLang="ja-JP" sz="1400" kern="100" dirty="0">
                <a:latin typeface="游明朝" panose="02020400000000000000" pitchFamily="18" charset="-128"/>
                <a:ea typeface="UD デジタル 教科書体 NK-R" panose="02020400000000000000" pitchFamily="18" charset="-128"/>
                <a:cs typeface="Times New Roman" panose="02020603050405020304" pitchFamily="18" charset="0"/>
              </a:rPr>
              <a:t> </a:t>
            </a:r>
            <a:r>
              <a:rPr lang="ja-JP" altLang="en-US" sz="1400" kern="100" dirty="0">
                <a:latin typeface="游明朝" panose="02020400000000000000" pitchFamily="18" charset="-128"/>
                <a:ea typeface="UD デジタル 教科書体 NK-R" panose="02020400000000000000" pitchFamily="18" charset="-128"/>
                <a:cs typeface="Times New Roman" panose="02020603050405020304" pitchFamily="18" charset="0"/>
              </a:rPr>
              <a:t>について評価するもの。</a:t>
            </a:r>
            <a:endParaRPr lang="en-US" altLang="ja-JP" sz="1400" kern="100" dirty="0">
              <a:latin typeface="游明朝" panose="02020400000000000000" pitchFamily="18" charset="-128"/>
              <a:ea typeface="UD デジタル 教科書体 NK-R" panose="02020400000000000000" pitchFamily="18" charset="-128"/>
              <a:cs typeface="Times New Roman" panose="02020603050405020304" pitchFamily="18" charset="0"/>
            </a:endParaRPr>
          </a:p>
        </p:txBody>
      </p:sp>
      <p:sp>
        <p:nvSpPr>
          <p:cNvPr id="21" name="正方形/長方形 20">
            <a:extLst>
              <a:ext uri="{FF2B5EF4-FFF2-40B4-BE49-F238E27FC236}">
                <a16:creationId xmlns:a16="http://schemas.microsoft.com/office/drawing/2014/main" id="{090A445C-3057-42E3-9297-0F59A0586A34}"/>
              </a:ext>
            </a:extLst>
          </p:cNvPr>
          <p:cNvSpPr/>
          <p:nvPr/>
        </p:nvSpPr>
        <p:spPr>
          <a:xfrm>
            <a:off x="5090615" y="2604655"/>
            <a:ext cx="1819636" cy="824345"/>
          </a:xfrm>
          <a:prstGeom prst="rect">
            <a:avLst/>
          </a:prstGeom>
          <a:noFill/>
          <a:ln w="762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endParaRPr>
          </a:p>
        </p:txBody>
      </p:sp>
      <p:sp>
        <p:nvSpPr>
          <p:cNvPr id="22" name="正方形/長方形 21">
            <a:extLst>
              <a:ext uri="{FF2B5EF4-FFF2-40B4-BE49-F238E27FC236}">
                <a16:creationId xmlns:a16="http://schemas.microsoft.com/office/drawing/2014/main" id="{97133507-A36B-4188-87B2-7B385E2FF20F}"/>
              </a:ext>
            </a:extLst>
          </p:cNvPr>
          <p:cNvSpPr/>
          <p:nvPr/>
        </p:nvSpPr>
        <p:spPr>
          <a:xfrm>
            <a:off x="2268440" y="2715801"/>
            <a:ext cx="965827" cy="1302126"/>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endParaRPr>
          </a:p>
        </p:txBody>
      </p:sp>
      <p:sp>
        <p:nvSpPr>
          <p:cNvPr id="23" name="正方形/長方形 22">
            <a:extLst>
              <a:ext uri="{FF2B5EF4-FFF2-40B4-BE49-F238E27FC236}">
                <a16:creationId xmlns:a16="http://schemas.microsoft.com/office/drawing/2014/main" id="{B8A0636A-D3B4-4E79-9D59-15D2B8F04A63}"/>
              </a:ext>
            </a:extLst>
          </p:cNvPr>
          <p:cNvSpPr/>
          <p:nvPr/>
        </p:nvSpPr>
        <p:spPr>
          <a:xfrm>
            <a:off x="3701451" y="2777937"/>
            <a:ext cx="1104489" cy="123999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endParaRPr>
          </a:p>
        </p:txBody>
      </p:sp>
      <p:sp>
        <p:nvSpPr>
          <p:cNvPr id="24" name="正方形/長方形 23">
            <a:extLst>
              <a:ext uri="{FF2B5EF4-FFF2-40B4-BE49-F238E27FC236}">
                <a16:creationId xmlns:a16="http://schemas.microsoft.com/office/drawing/2014/main" id="{CDAFC239-A271-40B6-984A-A4C9EA309E32}"/>
              </a:ext>
            </a:extLst>
          </p:cNvPr>
          <p:cNvSpPr/>
          <p:nvPr/>
        </p:nvSpPr>
        <p:spPr>
          <a:xfrm>
            <a:off x="5202378" y="3516788"/>
            <a:ext cx="1034331" cy="38551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endParaRPr>
          </a:p>
        </p:txBody>
      </p:sp>
    </p:spTree>
    <p:extLst>
      <p:ext uri="{BB962C8B-B14F-4D97-AF65-F5344CB8AC3E}">
        <p14:creationId xmlns:p14="http://schemas.microsoft.com/office/powerpoint/2010/main" val="2537447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500"/>
                                        <p:tgtEl>
                                          <p:spTgt spid="2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2">
            <a:extLst>
              <a:ext uri="{FF2B5EF4-FFF2-40B4-BE49-F238E27FC236}">
                <a16:creationId xmlns:a16="http://schemas.microsoft.com/office/drawing/2014/main" id="{36F7E17D-616E-402A-9797-53EB5315CF33}"/>
              </a:ext>
            </a:extLst>
          </p:cNvPr>
          <p:cNvSpPr>
            <a:spLocks noChangeArrowheads="1"/>
          </p:cNvSpPr>
          <p:nvPr/>
        </p:nvSpPr>
        <p:spPr bwMode="auto">
          <a:xfrm>
            <a:off x="152402" y="101771"/>
            <a:ext cx="184731"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l" eaLnBrk="0" hangingPunct="0"/>
            <a:endParaRPr kumimoji="0" lang="ja-JP" altLang="ja-JP" sz="600"/>
          </a:p>
          <a:p>
            <a:pPr algn="l" eaLnBrk="0" hangingPunct="0"/>
            <a:r>
              <a:rPr kumimoji="0" lang="ja-JP" altLang="ja-JP" sz="1800">
                <a:latin typeface="Arial" panose="020B0604020202020204" pitchFamily="34" charset="0"/>
              </a:rPr>
              <a:t/>
            </a:r>
            <a:br>
              <a:rPr kumimoji="0" lang="ja-JP" altLang="ja-JP" sz="1800">
                <a:latin typeface="Arial" panose="020B0604020202020204" pitchFamily="34" charset="0"/>
              </a:rPr>
            </a:br>
            <a:endParaRPr kumimoji="0" lang="ja-JP" altLang="ja-JP" sz="1800">
              <a:latin typeface="Arial" panose="020B0604020202020204" pitchFamily="34" charset="0"/>
            </a:endParaRPr>
          </a:p>
          <a:p>
            <a:pPr algn="l" eaLnBrk="0" hangingPunct="0"/>
            <a:endParaRPr kumimoji="0" lang="ja-JP" altLang="ja-JP" sz="1800">
              <a:latin typeface="Arial" panose="020B0604020202020204" pitchFamily="34" charset="0"/>
            </a:endParaRPr>
          </a:p>
        </p:txBody>
      </p:sp>
      <p:sp>
        <p:nvSpPr>
          <p:cNvPr id="13" name="Rectangle 14">
            <a:extLst>
              <a:ext uri="{FF2B5EF4-FFF2-40B4-BE49-F238E27FC236}">
                <a16:creationId xmlns:a16="http://schemas.microsoft.com/office/drawing/2014/main" id="{4EAB5315-D98B-4C28-8B22-F6D05F2123C8}"/>
              </a:ext>
            </a:extLst>
          </p:cNvPr>
          <p:cNvSpPr>
            <a:spLocks noChangeArrowheads="1"/>
          </p:cNvSpPr>
          <p:nvPr/>
        </p:nvSpPr>
        <p:spPr bwMode="auto">
          <a:xfrm>
            <a:off x="152402" y="378770"/>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l" eaLnBrk="0" hangingPunct="0"/>
            <a:endParaRPr kumimoji="0" lang="ja-JP" altLang="ja-JP" sz="600"/>
          </a:p>
          <a:p>
            <a:pPr algn="l" eaLnBrk="0" hangingPunct="0"/>
            <a:endParaRPr kumimoji="0" lang="ja-JP" altLang="ja-JP" sz="1800">
              <a:latin typeface="Arial" panose="020B0604020202020204" pitchFamily="34" charset="0"/>
            </a:endParaRPr>
          </a:p>
        </p:txBody>
      </p:sp>
      <p:sp>
        <p:nvSpPr>
          <p:cNvPr id="8" name="Rectangle 9">
            <a:extLst>
              <a:ext uri="{FF2B5EF4-FFF2-40B4-BE49-F238E27FC236}">
                <a16:creationId xmlns:a16="http://schemas.microsoft.com/office/drawing/2014/main" id="{914E1455-8F84-4C50-A13D-7930D72ADF8E}"/>
              </a:ext>
            </a:extLst>
          </p:cNvPr>
          <p:cNvSpPr>
            <a:spLocks noChangeArrowheads="1"/>
          </p:cNvSpPr>
          <p:nvPr/>
        </p:nvSpPr>
        <p:spPr bwMode="auto">
          <a:xfrm>
            <a:off x="326780" y="516889"/>
            <a:ext cx="8628684" cy="923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indent="133359" algn="l" eaLnBrk="0" hangingPunct="0"/>
            <a:r>
              <a:rPr kumimoji="0" lang="ja-JP" altLang="en-US" sz="3601" dirty="0">
                <a:latin typeface="游明朝" panose="02020400000000000000" pitchFamily="18" charset="-128"/>
                <a:ea typeface="UD デジタル 教科書体 NK-R" panose="02020400000000000000" pitchFamily="18" charset="-128"/>
                <a:cs typeface="Times New Roman" panose="02020603050405020304" pitchFamily="18" charset="0"/>
              </a:rPr>
              <a:t>（２）　学習評価の基本構造</a:t>
            </a:r>
            <a:endParaRPr kumimoji="0" lang="ja-JP" altLang="en-US" sz="3601" dirty="0"/>
          </a:p>
          <a:p>
            <a:pPr indent="133359" algn="l" eaLnBrk="0" hangingPunct="0"/>
            <a:endParaRPr kumimoji="0" lang="ja-JP" altLang="en-US" sz="1800" dirty="0">
              <a:latin typeface="Arial" panose="020B0604020202020204" pitchFamily="34" charset="0"/>
            </a:endParaRPr>
          </a:p>
        </p:txBody>
      </p:sp>
      <p:sp>
        <p:nvSpPr>
          <p:cNvPr id="9" name="Rectangle 9">
            <a:extLst>
              <a:ext uri="{FF2B5EF4-FFF2-40B4-BE49-F238E27FC236}">
                <a16:creationId xmlns:a16="http://schemas.microsoft.com/office/drawing/2014/main" id="{6C3A9313-4A07-4ECE-A0BB-481135C48BA5}"/>
              </a:ext>
            </a:extLst>
          </p:cNvPr>
          <p:cNvSpPr>
            <a:spLocks noChangeArrowheads="1"/>
          </p:cNvSpPr>
          <p:nvPr/>
        </p:nvSpPr>
        <p:spPr bwMode="auto">
          <a:xfrm>
            <a:off x="349367" y="1232378"/>
            <a:ext cx="6271871" cy="923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indent="133359" algn="l" eaLnBrk="0" hangingPunct="0"/>
            <a:r>
              <a:rPr kumimoji="0" lang="ja-JP" altLang="en-US" sz="3601" dirty="0"/>
              <a:t>　「知識・技能」の評価</a:t>
            </a:r>
          </a:p>
          <a:p>
            <a:pPr indent="133359" algn="l" eaLnBrk="0" hangingPunct="0"/>
            <a:endParaRPr kumimoji="0" lang="ja-JP" altLang="en-US" sz="1800" dirty="0">
              <a:latin typeface="Arial" panose="020B0604020202020204" pitchFamily="34" charset="0"/>
            </a:endParaRPr>
          </a:p>
        </p:txBody>
      </p:sp>
      <p:sp>
        <p:nvSpPr>
          <p:cNvPr id="14" name="Rectangle 9">
            <a:extLst>
              <a:ext uri="{FF2B5EF4-FFF2-40B4-BE49-F238E27FC236}">
                <a16:creationId xmlns:a16="http://schemas.microsoft.com/office/drawing/2014/main" id="{B4C602FD-0798-472A-866E-352B743FA0AF}"/>
              </a:ext>
            </a:extLst>
          </p:cNvPr>
          <p:cNvSpPr>
            <a:spLocks noChangeArrowheads="1"/>
          </p:cNvSpPr>
          <p:nvPr/>
        </p:nvSpPr>
        <p:spPr bwMode="auto">
          <a:xfrm>
            <a:off x="964761" y="1854190"/>
            <a:ext cx="9904412" cy="2031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indent="133359" algn="l" eaLnBrk="0" hangingPunct="0"/>
            <a:r>
              <a:rPr kumimoji="0" lang="ja-JP" altLang="en-US" sz="3601" dirty="0"/>
              <a:t>・　「知識」</a:t>
            </a:r>
            <a:endParaRPr kumimoji="0" lang="en-US" altLang="ja-JP" sz="3601" dirty="0"/>
          </a:p>
          <a:p>
            <a:pPr indent="133359" algn="l" eaLnBrk="0" hangingPunct="0"/>
            <a:r>
              <a:rPr kumimoji="0" lang="ja-JP" altLang="en-US" sz="3601" dirty="0"/>
              <a:t>　　</a:t>
            </a:r>
            <a:r>
              <a:rPr kumimoji="0" lang="ja-JP" altLang="en-US" sz="3601" dirty="0">
                <a:solidFill>
                  <a:srgbClr val="FF3300"/>
                </a:solidFill>
              </a:rPr>
              <a:t>英語の特徴やきまりに関する事項を理</a:t>
            </a:r>
            <a:endParaRPr kumimoji="0" lang="en-US" altLang="ja-JP" sz="3601" dirty="0">
              <a:solidFill>
                <a:srgbClr val="FF3300"/>
              </a:solidFill>
            </a:endParaRPr>
          </a:p>
          <a:p>
            <a:pPr indent="133359" algn="l" eaLnBrk="0" hangingPunct="0"/>
            <a:r>
              <a:rPr kumimoji="0" lang="ja-JP" altLang="en-US" sz="3601" dirty="0">
                <a:solidFill>
                  <a:srgbClr val="FF3300"/>
                </a:solidFill>
              </a:rPr>
              <a:t>　　解しているか</a:t>
            </a:r>
          </a:p>
          <a:p>
            <a:pPr indent="133359" algn="l" eaLnBrk="0" hangingPunct="0"/>
            <a:endParaRPr kumimoji="0" lang="ja-JP" altLang="en-US" sz="1800" dirty="0">
              <a:latin typeface="Arial" panose="020B0604020202020204" pitchFamily="34" charset="0"/>
            </a:endParaRPr>
          </a:p>
        </p:txBody>
      </p:sp>
      <p:sp>
        <p:nvSpPr>
          <p:cNvPr id="17" name="Rectangle 9">
            <a:extLst>
              <a:ext uri="{FF2B5EF4-FFF2-40B4-BE49-F238E27FC236}">
                <a16:creationId xmlns:a16="http://schemas.microsoft.com/office/drawing/2014/main" id="{37DB661E-7269-452F-8987-2E902715BE0A}"/>
              </a:ext>
            </a:extLst>
          </p:cNvPr>
          <p:cNvSpPr>
            <a:spLocks noChangeArrowheads="1"/>
          </p:cNvSpPr>
          <p:nvPr/>
        </p:nvSpPr>
        <p:spPr bwMode="auto">
          <a:xfrm>
            <a:off x="1271167" y="3317779"/>
            <a:ext cx="7074565" cy="923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indent="133359" algn="l" eaLnBrk="0" hangingPunct="0"/>
            <a:endParaRPr kumimoji="0" lang="ja-JP" altLang="en-US" sz="3601" dirty="0"/>
          </a:p>
          <a:p>
            <a:pPr indent="133359" algn="l" eaLnBrk="0" hangingPunct="0"/>
            <a:endParaRPr kumimoji="0" lang="ja-JP" altLang="en-US" sz="1800" dirty="0">
              <a:latin typeface="Arial" panose="020B0604020202020204" pitchFamily="34" charset="0"/>
            </a:endParaRPr>
          </a:p>
        </p:txBody>
      </p:sp>
      <p:sp>
        <p:nvSpPr>
          <p:cNvPr id="18" name="Rectangle 9">
            <a:extLst>
              <a:ext uri="{FF2B5EF4-FFF2-40B4-BE49-F238E27FC236}">
                <a16:creationId xmlns:a16="http://schemas.microsoft.com/office/drawing/2014/main" id="{03804F1C-D570-4183-A65B-8548F8C339B5}"/>
              </a:ext>
            </a:extLst>
          </p:cNvPr>
          <p:cNvSpPr>
            <a:spLocks noChangeArrowheads="1"/>
          </p:cNvSpPr>
          <p:nvPr/>
        </p:nvSpPr>
        <p:spPr bwMode="auto">
          <a:xfrm>
            <a:off x="934249" y="3970473"/>
            <a:ext cx="8515372" cy="2031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indent="133359" algn="l" eaLnBrk="0" hangingPunct="0"/>
            <a:r>
              <a:rPr kumimoji="0" lang="ja-JP" altLang="en-US" sz="3601" dirty="0"/>
              <a:t>・　「技能」</a:t>
            </a:r>
            <a:endParaRPr kumimoji="0" lang="en-US" altLang="ja-JP" sz="3601" dirty="0"/>
          </a:p>
          <a:p>
            <a:pPr indent="133359" algn="l" eaLnBrk="0" hangingPunct="0"/>
            <a:r>
              <a:rPr kumimoji="0" lang="ja-JP" altLang="en-US" sz="3601" dirty="0"/>
              <a:t>　　「知識」を</a:t>
            </a:r>
            <a:r>
              <a:rPr kumimoji="0" lang="ja-JP" altLang="en-US" sz="3601" dirty="0">
                <a:solidFill>
                  <a:srgbClr val="FF3300"/>
                </a:solidFill>
              </a:rPr>
              <a:t>実際のコミュニケーションにお</a:t>
            </a:r>
            <a:endParaRPr kumimoji="0" lang="en-US" altLang="ja-JP" sz="3601" dirty="0">
              <a:solidFill>
                <a:srgbClr val="FF3300"/>
              </a:solidFill>
            </a:endParaRPr>
          </a:p>
          <a:p>
            <a:pPr indent="133359" algn="l" eaLnBrk="0" hangingPunct="0"/>
            <a:r>
              <a:rPr kumimoji="0" lang="ja-JP" altLang="en-US" sz="3601" dirty="0">
                <a:solidFill>
                  <a:srgbClr val="FF3300"/>
                </a:solidFill>
              </a:rPr>
              <a:t>　　いて正しく使えているか</a:t>
            </a:r>
          </a:p>
          <a:p>
            <a:pPr indent="133359" algn="l" eaLnBrk="0" hangingPunct="0"/>
            <a:endParaRPr kumimoji="0" lang="ja-JP" altLang="en-US" sz="1800" dirty="0">
              <a:latin typeface="Arial" panose="020B0604020202020204" pitchFamily="34" charset="0"/>
            </a:endParaRPr>
          </a:p>
        </p:txBody>
      </p:sp>
      <p:sp>
        <p:nvSpPr>
          <p:cNvPr id="15" name="四角形: 角を丸くする 14">
            <a:extLst>
              <a:ext uri="{FF2B5EF4-FFF2-40B4-BE49-F238E27FC236}">
                <a16:creationId xmlns:a16="http://schemas.microsoft.com/office/drawing/2014/main" id="{4E69A372-11E1-46A4-9B68-C9AD64F97739}"/>
              </a:ext>
            </a:extLst>
          </p:cNvPr>
          <p:cNvSpPr/>
          <p:nvPr/>
        </p:nvSpPr>
        <p:spPr>
          <a:xfrm>
            <a:off x="6256349" y="1170150"/>
            <a:ext cx="1575052" cy="777571"/>
          </a:xfrm>
          <a:prstGeom prst="roundRect">
            <a:avLst/>
          </a:prstGeom>
          <a:solidFill>
            <a:srgbClr val="FFFFCC"/>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rPr>
              <a:t>資料Ｐ３０</a:t>
            </a:r>
          </a:p>
        </p:txBody>
      </p:sp>
    </p:spTree>
    <p:extLst>
      <p:ext uri="{BB962C8B-B14F-4D97-AF65-F5344CB8AC3E}">
        <p14:creationId xmlns:p14="http://schemas.microsoft.com/office/powerpoint/2010/main" val="1530947672"/>
      </p:ext>
    </p:extLst>
  </p:cSld>
  <p:clrMapOvr>
    <a:masterClrMapping/>
  </p:clrMapOvr>
</p:sld>
</file>

<file path=ppt/theme/theme1.xml><?xml version="1.0" encoding="utf-8"?>
<a:theme xmlns:a="http://schemas.openxmlformats.org/drawingml/2006/main" name="2_標準デザイン">
  <a:themeElements>
    <a:clrScheme name="2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標準デザイン">
      <a:majorFont>
        <a:latin typeface="HGPｺﾞｼｯｸM"/>
        <a:ea typeface="ＭＳ Ｐゴシック"/>
        <a:cs typeface=""/>
      </a:majorFont>
      <a:minorFont>
        <a:latin typeface="HGPｺﾞｼｯｸM"/>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2000" b="0" i="0" u="none" strike="noStrike" cap="none" normalizeH="0" baseline="0" smtClean="0">
            <a:ln>
              <a:noFill/>
            </a:ln>
            <a:solidFill>
              <a:schemeClr val="tx1"/>
            </a:solidFill>
            <a:effectLst/>
            <a:latin typeface="Arial"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2000" b="0" i="0" u="none" strike="noStrike" cap="none" normalizeH="0" baseline="0" smtClean="0">
            <a:ln>
              <a:noFill/>
            </a:ln>
            <a:solidFill>
              <a:schemeClr val="tx1"/>
            </a:solidFill>
            <a:effectLst/>
            <a:latin typeface="Arial" charset="0"/>
            <a:ea typeface="ＭＳ Ｐゴシック" pitchFamily="50" charset="-128"/>
          </a:defRPr>
        </a:defPPr>
      </a:lstStyle>
    </a:lnDef>
  </a:objectDefaults>
  <a:extraClrSchemeLst>
    <a:extraClrScheme>
      <a:clrScheme name="2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1_標準デザイン">
  <a:themeElements>
    <a:clrScheme name="2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標準デザイン">
      <a:majorFont>
        <a:latin typeface="HGPｺﾞｼｯｸM"/>
        <a:ea typeface="ＭＳ Ｐゴシック"/>
        <a:cs typeface=""/>
      </a:majorFont>
      <a:minorFont>
        <a:latin typeface="HGPｺﾞｼｯｸM"/>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chemeClr val="tx1"/>
            </a:solidFill>
            <a:effectLst/>
            <a:latin typeface="Arial"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chemeClr val="tx1"/>
            </a:solidFill>
            <a:effectLst/>
            <a:latin typeface="Arial" charset="0"/>
            <a:ea typeface="ＭＳ Ｐゴシック" pitchFamily="50" charset="-128"/>
          </a:defRPr>
        </a:defPPr>
      </a:lstStyle>
    </a:lnDef>
  </a:objectDefaults>
  <a:extraClrSchemeLst>
    <a:extraClrScheme>
      <a:clrScheme name="2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日本の製造業の国際競争力">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9_標準デザイン">
  <a:themeElements>
    <a:clrScheme name="2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標準デザイン">
      <a:majorFont>
        <a:latin typeface="HGPｺﾞｼｯｸM"/>
        <a:ea typeface="ＭＳ Ｐゴシック"/>
        <a:cs typeface=""/>
      </a:majorFont>
      <a:minorFont>
        <a:latin typeface="HGPｺﾞｼｯｸM"/>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chemeClr val="tx1"/>
            </a:solidFill>
            <a:effectLst/>
            <a:latin typeface="Arial"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chemeClr val="tx1"/>
            </a:solidFill>
            <a:effectLst/>
            <a:latin typeface="Arial" charset="0"/>
            <a:ea typeface="ＭＳ Ｐゴシック" pitchFamily="50" charset="-128"/>
          </a:defRPr>
        </a:defPPr>
      </a:lstStyle>
    </a:lnDef>
  </a:objectDefaults>
  <a:extraClrSchemeLst>
    <a:extraClrScheme>
      <a:clrScheme name="2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6_標準デザイン">
  <a:themeElements>
    <a:clrScheme name="2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標準デザイン">
      <a:majorFont>
        <a:latin typeface="HGPｺﾞｼｯｸM"/>
        <a:ea typeface="ＭＳ Ｐゴシック"/>
        <a:cs typeface=""/>
      </a:majorFont>
      <a:minorFont>
        <a:latin typeface="HGPｺﾞｼｯｸM"/>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chemeClr val="tx1"/>
            </a:solidFill>
            <a:effectLst/>
            <a:latin typeface="Arial"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chemeClr val="tx1"/>
            </a:solidFill>
            <a:effectLst/>
            <a:latin typeface="Arial" charset="0"/>
            <a:ea typeface="ＭＳ Ｐゴシック" pitchFamily="50" charset="-128"/>
          </a:defRPr>
        </a:defPPr>
      </a:lstStyle>
    </a:lnDef>
  </a:objectDefaults>
  <a:extraClrSchemeLst>
    <a:extraClrScheme>
      <a:clrScheme name="2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56243</TotalTime>
  <Words>2875</Words>
  <Application>Microsoft Office PowerPoint</Application>
  <PresentationFormat>ユーザー設定</PresentationFormat>
  <Paragraphs>252</Paragraphs>
  <Slides>23</Slides>
  <Notes>23</Notes>
  <HiddenSlides>0</HiddenSlides>
  <MMClips>0</MMClips>
  <ScaleCrop>false</ScaleCrop>
  <HeadingPairs>
    <vt:vector size="8" baseType="variant">
      <vt:variant>
        <vt:lpstr>使用されているフォント</vt:lpstr>
      </vt:variant>
      <vt:variant>
        <vt:i4>16</vt:i4>
      </vt:variant>
      <vt:variant>
        <vt:lpstr>テーマ</vt:lpstr>
      </vt:variant>
      <vt:variant>
        <vt:i4>7</vt:i4>
      </vt:variant>
      <vt:variant>
        <vt:lpstr>埋め込まれた OLE サーバー</vt:lpstr>
      </vt:variant>
      <vt:variant>
        <vt:i4>1</vt:i4>
      </vt:variant>
      <vt:variant>
        <vt:lpstr>スライド タイトル</vt:lpstr>
      </vt:variant>
      <vt:variant>
        <vt:i4>23</vt:i4>
      </vt:variant>
    </vt:vector>
  </HeadingPairs>
  <TitlesOfParts>
    <vt:vector size="47" baseType="lpstr">
      <vt:lpstr>AR P丸ゴシック体E</vt:lpstr>
      <vt:lpstr>HGPｺﾞｼｯｸM</vt:lpstr>
      <vt:lpstr>HGS創英角ｺﾞｼｯｸUB</vt:lpstr>
      <vt:lpstr>ＭＳ Ｐゴシック</vt:lpstr>
      <vt:lpstr>ＭＳ Ｐ明朝</vt:lpstr>
      <vt:lpstr>ＭＳ ゴシック</vt:lpstr>
      <vt:lpstr>UD デジタル 教科書体 NK-R</vt:lpstr>
      <vt:lpstr>UD デジタル 教科書体 NP-B</vt:lpstr>
      <vt:lpstr>メイリオ</vt:lpstr>
      <vt:lpstr>游ゴシック</vt:lpstr>
      <vt:lpstr>游ゴシック Light</vt:lpstr>
      <vt:lpstr>游明朝</vt:lpstr>
      <vt:lpstr>Arial</vt:lpstr>
      <vt:lpstr>Calibri</vt:lpstr>
      <vt:lpstr>Times New Roman</vt:lpstr>
      <vt:lpstr>Wingdings</vt:lpstr>
      <vt:lpstr>2_標準デザイン</vt:lpstr>
      <vt:lpstr>21_標準デザイン</vt:lpstr>
      <vt:lpstr>日本の製造業の国際競争力</vt:lpstr>
      <vt:lpstr>9_標準デザイン</vt:lpstr>
      <vt:lpstr>6_標準デザイン</vt:lpstr>
      <vt:lpstr>3_blank</vt:lpstr>
      <vt:lpstr>デザインの設定</vt:lpstr>
      <vt:lpstr>Slide</vt:lpstr>
      <vt:lpstr>説明「学習評価について」</vt:lpstr>
      <vt:lpstr>PowerPoint プレゼンテーション</vt:lpstr>
      <vt:lpstr>１　学習評価の目的</vt:lpstr>
      <vt:lpstr>PowerPoint プレゼンテーション</vt:lpstr>
      <vt:lpstr>PowerPoint プレゼンテーション</vt:lpstr>
      <vt:lpstr>PowerPoint プレゼンテーション</vt:lpstr>
      <vt:lpstr>２　学習評価の基本構造</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３　内容のまとまりごとの評価規準の作成</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小学校外国語教育の教科化に向けて</dc:title>
  <dc:creator>宮崎県教育研修センター</dc:creator>
  <cp:lastModifiedBy>宮崎県教育研修センター</cp:lastModifiedBy>
  <cp:revision>934</cp:revision>
  <cp:lastPrinted>2020-07-20T09:41:16Z</cp:lastPrinted>
  <dcterms:created xsi:type="dcterms:W3CDTF">2008-12-26T09:27:14Z</dcterms:created>
  <dcterms:modified xsi:type="dcterms:W3CDTF">2020-07-31T05:28:07Z</dcterms:modified>
</cp:coreProperties>
</file>